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64" r:id="rId2"/>
    <p:sldId id="256" r:id="rId3"/>
    <p:sldId id="263" r:id="rId4"/>
    <p:sldId id="258" r:id="rId5"/>
    <p:sldId id="261" r:id="rId6"/>
    <p:sldId id="260" r:id="rId7"/>
    <p:sldId id="259"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ABBE64-B89F-4894-A85D-C6E9B0E25E08}" v="27" dt="2024-09-03T01:42:58.7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79" autoAdjust="0"/>
    <p:restoredTop sz="81802" autoAdjust="0"/>
  </p:normalViewPr>
  <p:slideViewPr>
    <p:cSldViewPr snapToGrid="0" showGuides="1">
      <p:cViewPr varScale="1">
        <p:scale>
          <a:sx n="90" d="100"/>
          <a:sy n="90" d="100"/>
        </p:scale>
        <p:origin x="82" y="4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 Dongying" userId="7a178b2a-d33a-4992-8250-d1614b1027e4" providerId="ADAL" clId="{19ABBE64-B89F-4894-A85D-C6E9B0E25E08}"/>
    <pc:docChg chg="undo custSel addSld delSld modSld modMainMaster">
      <pc:chgData name="Li, Dongying" userId="7a178b2a-d33a-4992-8250-d1614b1027e4" providerId="ADAL" clId="{19ABBE64-B89F-4894-A85D-C6E9B0E25E08}" dt="2024-09-03T02:11:25.501" v="2078" actId="113"/>
      <pc:docMkLst>
        <pc:docMk/>
      </pc:docMkLst>
      <pc:sldChg chg="addSp delSp modSp mod">
        <pc:chgData name="Li, Dongying" userId="7a178b2a-d33a-4992-8250-d1614b1027e4" providerId="ADAL" clId="{19ABBE64-B89F-4894-A85D-C6E9B0E25E08}" dt="2024-09-03T01:37:18.173" v="53" actId="1076"/>
        <pc:sldMkLst>
          <pc:docMk/>
          <pc:sldMk cId="3176603607" sldId="256"/>
        </pc:sldMkLst>
        <pc:spChg chg="add del mod">
          <ac:chgData name="Li, Dongying" userId="7a178b2a-d33a-4992-8250-d1614b1027e4" providerId="ADAL" clId="{19ABBE64-B89F-4894-A85D-C6E9B0E25E08}" dt="2024-09-03T01:37:18.173" v="53" actId="1076"/>
          <ac:spMkLst>
            <pc:docMk/>
            <pc:sldMk cId="3176603607" sldId="256"/>
            <ac:spMk id="17" creationId="{9D49060D-7E04-3B48-B260-F0D07948523B}"/>
          </ac:spMkLst>
        </pc:spChg>
        <pc:spChg chg="add mod">
          <ac:chgData name="Li, Dongying" userId="7a178b2a-d33a-4992-8250-d1614b1027e4" providerId="ADAL" clId="{19ABBE64-B89F-4894-A85D-C6E9B0E25E08}" dt="2024-09-03T01:37:13.754" v="51" actId="571"/>
          <ac:spMkLst>
            <pc:docMk/>
            <pc:sldMk cId="3176603607" sldId="256"/>
            <ac:spMk id="22" creationId="{9026EE1D-06FF-8298-A406-0EA507480DB3}"/>
          </ac:spMkLst>
        </pc:spChg>
        <pc:spChg chg="add mod">
          <ac:chgData name="Li, Dongying" userId="7a178b2a-d33a-4992-8250-d1614b1027e4" providerId="ADAL" clId="{19ABBE64-B89F-4894-A85D-C6E9B0E25E08}" dt="2024-09-03T01:37:13.355" v="50" actId="571"/>
          <ac:spMkLst>
            <pc:docMk/>
            <pc:sldMk cId="3176603607" sldId="256"/>
            <ac:spMk id="23" creationId="{F8C72962-5D81-A803-6464-B27D64E92771}"/>
          </ac:spMkLst>
        </pc:spChg>
        <pc:picChg chg="add mod">
          <ac:chgData name="Li, Dongying" userId="7a178b2a-d33a-4992-8250-d1614b1027e4" providerId="ADAL" clId="{19ABBE64-B89F-4894-A85D-C6E9B0E25E08}" dt="2024-09-03T01:34:51.106" v="8"/>
          <ac:picMkLst>
            <pc:docMk/>
            <pc:sldMk cId="3176603607" sldId="256"/>
            <ac:picMk id="6" creationId="{6AB329E4-3F4B-C238-17C1-142C38935F47}"/>
          </ac:picMkLst>
        </pc:picChg>
        <pc:picChg chg="add mod">
          <ac:chgData name="Li, Dongying" userId="7a178b2a-d33a-4992-8250-d1614b1027e4" providerId="ADAL" clId="{19ABBE64-B89F-4894-A85D-C6E9B0E25E08}" dt="2024-09-03T01:34:55.682" v="10"/>
          <ac:picMkLst>
            <pc:docMk/>
            <pc:sldMk cId="3176603607" sldId="256"/>
            <ac:picMk id="8" creationId="{1F10D42B-1BA5-EE84-0AB4-CE869C46D4A9}"/>
          </ac:picMkLst>
        </pc:picChg>
        <pc:picChg chg="add mod">
          <ac:chgData name="Li, Dongying" userId="7a178b2a-d33a-4992-8250-d1614b1027e4" providerId="ADAL" clId="{19ABBE64-B89F-4894-A85D-C6E9B0E25E08}" dt="2024-09-03T01:34:58.506" v="12"/>
          <ac:picMkLst>
            <pc:docMk/>
            <pc:sldMk cId="3176603607" sldId="256"/>
            <ac:picMk id="10" creationId="{6EC237B4-44E5-E771-69A9-14A5F383BC95}"/>
          </ac:picMkLst>
        </pc:picChg>
        <pc:picChg chg="add mod">
          <ac:chgData name="Li, Dongying" userId="7a178b2a-d33a-4992-8250-d1614b1027e4" providerId="ADAL" clId="{19ABBE64-B89F-4894-A85D-C6E9B0E25E08}" dt="2024-09-03T01:35:54.514" v="17" actId="931"/>
          <ac:picMkLst>
            <pc:docMk/>
            <pc:sldMk cId="3176603607" sldId="256"/>
            <ac:picMk id="12" creationId="{83AC53FB-8ABB-F957-31E5-6DA4B71B6A93}"/>
          </ac:picMkLst>
        </pc:picChg>
        <pc:picChg chg="add mod modCrop">
          <ac:chgData name="Li, Dongying" userId="7a178b2a-d33a-4992-8250-d1614b1027e4" providerId="ADAL" clId="{19ABBE64-B89F-4894-A85D-C6E9B0E25E08}" dt="2024-09-03T01:36:16.959" v="28" actId="931"/>
          <ac:picMkLst>
            <pc:docMk/>
            <pc:sldMk cId="3176603607" sldId="256"/>
            <ac:picMk id="14" creationId="{651A6F2D-8E5E-C377-56A4-C5B50F5ACAA5}"/>
          </ac:picMkLst>
        </pc:picChg>
        <pc:picChg chg="add mod">
          <ac:chgData name="Li, Dongying" userId="7a178b2a-d33a-4992-8250-d1614b1027e4" providerId="ADAL" clId="{19ABBE64-B89F-4894-A85D-C6E9B0E25E08}" dt="2024-09-03T01:36:36.261" v="40" actId="931"/>
          <ac:picMkLst>
            <pc:docMk/>
            <pc:sldMk cId="3176603607" sldId="256"/>
            <ac:picMk id="16" creationId="{DADA0BDA-1761-7C6C-30DA-8DB7B91C7FA4}"/>
          </ac:picMkLst>
        </pc:picChg>
        <pc:picChg chg="add del mod">
          <ac:chgData name="Li, Dongying" userId="7a178b2a-d33a-4992-8250-d1614b1027e4" providerId="ADAL" clId="{19ABBE64-B89F-4894-A85D-C6E9B0E25E08}" dt="2024-09-03T01:36:35.590" v="38" actId="931"/>
          <ac:picMkLst>
            <pc:docMk/>
            <pc:sldMk cId="3176603607" sldId="256"/>
            <ac:picMk id="19" creationId="{B9E7DBC1-E226-2CC4-C3D6-BA7D503FBF67}"/>
          </ac:picMkLst>
        </pc:picChg>
        <pc:picChg chg="add mod">
          <ac:chgData name="Li, Dongying" userId="7a178b2a-d33a-4992-8250-d1614b1027e4" providerId="ADAL" clId="{19ABBE64-B89F-4894-A85D-C6E9B0E25E08}" dt="2024-09-03T01:37:02.908" v="46" actId="931"/>
          <ac:picMkLst>
            <pc:docMk/>
            <pc:sldMk cId="3176603607" sldId="256"/>
            <ac:picMk id="21" creationId="{EF8B44A1-68E6-7F26-551B-60C6F70BA29D}"/>
          </ac:picMkLst>
        </pc:picChg>
      </pc:sldChg>
      <pc:sldChg chg="addSp delSp modSp mod">
        <pc:chgData name="Li, Dongying" userId="7a178b2a-d33a-4992-8250-d1614b1027e4" providerId="ADAL" clId="{19ABBE64-B89F-4894-A85D-C6E9B0E25E08}" dt="2024-09-03T01:32:00.740" v="6" actId="1076"/>
        <pc:sldMkLst>
          <pc:docMk/>
          <pc:sldMk cId="3538979393" sldId="260"/>
        </pc:sldMkLst>
        <pc:spChg chg="add del mod">
          <ac:chgData name="Li, Dongying" userId="7a178b2a-d33a-4992-8250-d1614b1027e4" providerId="ADAL" clId="{19ABBE64-B89F-4894-A85D-C6E9B0E25E08}" dt="2024-09-03T01:32:00.740" v="6" actId="1076"/>
          <ac:spMkLst>
            <pc:docMk/>
            <pc:sldMk cId="3538979393" sldId="260"/>
            <ac:spMk id="2" creationId="{2A63D340-5D3F-19C3-EECD-F01B9E1A506A}"/>
          </ac:spMkLst>
        </pc:spChg>
        <pc:spChg chg="mod">
          <ac:chgData name="Li, Dongying" userId="7a178b2a-d33a-4992-8250-d1614b1027e4" providerId="ADAL" clId="{19ABBE64-B89F-4894-A85D-C6E9B0E25E08}" dt="2024-09-03T01:31:34.933" v="0" actId="208"/>
          <ac:spMkLst>
            <pc:docMk/>
            <pc:sldMk cId="3538979393" sldId="260"/>
            <ac:spMk id="3" creationId="{9DD39AFE-D749-8AE2-EFC1-454B269DAF65}"/>
          </ac:spMkLst>
        </pc:spChg>
        <pc:spChg chg="mod">
          <ac:chgData name="Li, Dongying" userId="7a178b2a-d33a-4992-8250-d1614b1027e4" providerId="ADAL" clId="{19ABBE64-B89F-4894-A85D-C6E9B0E25E08}" dt="2024-09-03T01:31:34.933" v="0" actId="208"/>
          <ac:spMkLst>
            <pc:docMk/>
            <pc:sldMk cId="3538979393" sldId="260"/>
            <ac:spMk id="4" creationId="{BEAC3C9D-48E0-041B-1D98-E50B8137194E}"/>
          </ac:spMkLst>
        </pc:spChg>
        <pc:picChg chg="add mod">
          <ac:chgData name="Li, Dongying" userId="7a178b2a-d33a-4992-8250-d1614b1027e4" providerId="ADAL" clId="{19ABBE64-B89F-4894-A85D-C6E9B0E25E08}" dt="2024-09-03T01:31:55.847" v="4" actId="931"/>
          <ac:picMkLst>
            <pc:docMk/>
            <pc:sldMk cId="3538979393" sldId="260"/>
            <ac:picMk id="6" creationId="{860083D2-C785-57DE-A942-C6E36FB83AF5}"/>
          </ac:picMkLst>
        </pc:picChg>
      </pc:sldChg>
      <pc:sldChg chg="modSp mod">
        <pc:chgData name="Li, Dongying" userId="7a178b2a-d33a-4992-8250-d1614b1027e4" providerId="ADAL" clId="{19ABBE64-B89F-4894-A85D-C6E9B0E25E08}" dt="2024-09-03T02:04:24.452" v="1818" actId="20577"/>
        <pc:sldMkLst>
          <pc:docMk/>
          <pc:sldMk cId="402443921" sldId="263"/>
        </pc:sldMkLst>
        <pc:spChg chg="mod">
          <ac:chgData name="Li, Dongying" userId="7a178b2a-d33a-4992-8250-d1614b1027e4" providerId="ADAL" clId="{19ABBE64-B89F-4894-A85D-C6E9B0E25E08}" dt="2024-09-03T02:04:24.452" v="1818" actId="20577"/>
          <ac:spMkLst>
            <pc:docMk/>
            <pc:sldMk cId="402443921" sldId="263"/>
            <ac:spMk id="4" creationId="{016902D6-A6A1-AF1B-EA75-52CD724353C0}"/>
          </ac:spMkLst>
        </pc:spChg>
      </pc:sldChg>
      <pc:sldChg chg="addSp delSp modSp new mod">
        <pc:chgData name="Li, Dongying" userId="7a178b2a-d33a-4992-8250-d1614b1027e4" providerId="ADAL" clId="{19ABBE64-B89F-4894-A85D-C6E9B0E25E08}" dt="2024-09-03T02:11:25.501" v="2078" actId="113"/>
        <pc:sldMkLst>
          <pc:docMk/>
          <pc:sldMk cId="929627673" sldId="264"/>
        </pc:sldMkLst>
        <pc:spChg chg="add mod">
          <ac:chgData name="Li, Dongying" userId="7a178b2a-d33a-4992-8250-d1614b1027e4" providerId="ADAL" clId="{19ABBE64-B89F-4894-A85D-C6E9B0E25E08}" dt="2024-09-03T02:11:25.501" v="2078" actId="113"/>
          <ac:spMkLst>
            <pc:docMk/>
            <pc:sldMk cId="929627673" sldId="264"/>
            <ac:spMk id="2" creationId="{BA7876D0-4617-8D42-42CC-32A4C52DFA42}"/>
          </ac:spMkLst>
        </pc:spChg>
        <pc:picChg chg="add del mod">
          <ac:chgData name="Li, Dongying" userId="7a178b2a-d33a-4992-8250-d1614b1027e4" providerId="ADAL" clId="{19ABBE64-B89F-4894-A85D-C6E9B0E25E08}" dt="2024-09-03T01:53:44.331" v="393" actId="478"/>
          <ac:picMkLst>
            <pc:docMk/>
            <pc:sldMk cId="929627673" sldId="264"/>
            <ac:picMk id="4" creationId="{DD541CC5-231B-B963-D036-F58D20A4F2F0}"/>
          </ac:picMkLst>
        </pc:picChg>
        <pc:picChg chg="add mod modCrop">
          <ac:chgData name="Li, Dongying" userId="7a178b2a-d33a-4992-8250-d1614b1027e4" providerId="ADAL" clId="{19ABBE64-B89F-4894-A85D-C6E9B0E25E08}" dt="2024-09-03T02:10:33.842" v="2075" actId="1076"/>
          <ac:picMkLst>
            <pc:docMk/>
            <pc:sldMk cId="929627673" sldId="264"/>
            <ac:picMk id="6" creationId="{9A24AD53-CF74-1CD8-7E11-12CD6E572C27}"/>
          </ac:picMkLst>
        </pc:picChg>
      </pc:sldChg>
      <pc:sldChg chg="new del">
        <pc:chgData name="Li, Dongying" userId="7a178b2a-d33a-4992-8250-d1614b1027e4" providerId="ADAL" clId="{19ABBE64-B89F-4894-A85D-C6E9B0E25E08}" dt="2024-09-03T01:42:30.765" v="86" actId="680"/>
        <pc:sldMkLst>
          <pc:docMk/>
          <pc:sldMk cId="4099922739" sldId="264"/>
        </pc:sldMkLst>
      </pc:sldChg>
      <pc:sldChg chg="new del">
        <pc:chgData name="Li, Dongying" userId="7a178b2a-d33a-4992-8250-d1614b1027e4" providerId="ADAL" clId="{19ABBE64-B89F-4894-A85D-C6E9B0E25E08}" dt="2024-09-03T01:42:45.455" v="89" actId="680"/>
        <pc:sldMkLst>
          <pc:docMk/>
          <pc:sldMk cId="1456887284" sldId="265"/>
        </pc:sldMkLst>
      </pc:sldChg>
      <pc:sldMasterChg chg="modSldLayout">
        <pc:chgData name="Li, Dongying" userId="7a178b2a-d33a-4992-8250-d1614b1027e4" providerId="ADAL" clId="{19ABBE64-B89F-4894-A85D-C6E9B0E25E08}" dt="2024-09-03T01:42:18.132" v="84" actId="1076"/>
        <pc:sldMasterMkLst>
          <pc:docMk/>
          <pc:sldMasterMk cId="3448479745" sldId="2147483660"/>
        </pc:sldMasterMkLst>
        <pc:sldLayoutChg chg="addSp delSp modSp mod">
          <pc:chgData name="Li, Dongying" userId="7a178b2a-d33a-4992-8250-d1614b1027e4" providerId="ADAL" clId="{19ABBE64-B89F-4894-A85D-C6E9B0E25E08}" dt="2024-09-03T01:42:18.132" v="84" actId="1076"/>
          <pc:sldLayoutMkLst>
            <pc:docMk/>
            <pc:sldMasterMk cId="3448479745" sldId="2147483660"/>
            <pc:sldLayoutMk cId="2563772062" sldId="2147483661"/>
          </pc:sldLayoutMkLst>
          <pc:picChg chg="add del mod modCrop">
            <ac:chgData name="Li, Dongying" userId="7a178b2a-d33a-4992-8250-d1614b1027e4" providerId="ADAL" clId="{19ABBE64-B89F-4894-A85D-C6E9B0E25E08}" dt="2024-09-03T01:40:24.497" v="68" actId="478"/>
            <ac:picMkLst>
              <pc:docMk/>
              <pc:sldMasterMk cId="3448479745" sldId="2147483660"/>
              <pc:sldLayoutMk cId="2563772062" sldId="2147483661"/>
              <ac:picMk id="3" creationId="{FDE6F661-3183-1835-28AB-14CB36FF13D6}"/>
            </ac:picMkLst>
          </pc:picChg>
          <pc:picChg chg="add mod">
            <ac:chgData name="Li, Dongying" userId="7a178b2a-d33a-4992-8250-d1614b1027e4" providerId="ADAL" clId="{19ABBE64-B89F-4894-A85D-C6E9B0E25E08}" dt="2024-09-03T01:42:18.132" v="84" actId="1076"/>
            <ac:picMkLst>
              <pc:docMk/>
              <pc:sldMasterMk cId="3448479745" sldId="2147483660"/>
              <pc:sldLayoutMk cId="2563772062" sldId="2147483661"/>
              <ac:picMk id="5" creationId="{4ABB410F-A0AE-5F27-56C0-0FEFC2A5A693}"/>
            </ac:picMkLst>
          </pc:picChg>
        </pc:sldLayoutChg>
      </pc:sldMasterChg>
    </pc:docChg>
  </pc:docChgLst>
  <pc:docChgLst>
    <pc:chgData name="Li, Dongying" userId="7a178b2a-d33a-4992-8250-d1614b1027e4" providerId="ADAL" clId="{C7AEFCAD-1F90-45C9-9398-D836844E11DF}"/>
    <pc:docChg chg="modSld">
      <pc:chgData name="Li, Dongying" userId="7a178b2a-d33a-4992-8250-d1614b1027e4" providerId="ADAL" clId="{C7AEFCAD-1F90-45C9-9398-D836844E11DF}" dt="2024-08-22T20:35:16.163" v="0" actId="1036"/>
      <pc:docMkLst>
        <pc:docMk/>
      </pc:docMkLst>
      <pc:sldChg chg="modSp mod">
        <pc:chgData name="Li, Dongying" userId="7a178b2a-d33a-4992-8250-d1614b1027e4" providerId="ADAL" clId="{C7AEFCAD-1F90-45C9-9398-D836844E11DF}" dt="2024-08-22T20:35:16.163" v="0" actId="1036"/>
        <pc:sldMkLst>
          <pc:docMk/>
          <pc:sldMk cId="3176603607" sldId="256"/>
        </pc:sldMkLst>
        <pc:spChg chg="mod">
          <ac:chgData name="Li, Dongying" userId="7a178b2a-d33a-4992-8250-d1614b1027e4" providerId="ADAL" clId="{C7AEFCAD-1F90-45C9-9398-D836844E11DF}" dt="2024-08-22T20:35:16.163" v="0" actId="1036"/>
          <ac:spMkLst>
            <pc:docMk/>
            <pc:sldMk cId="3176603607" sldId="256"/>
            <ac:spMk id="17" creationId="{9D49060D-7E04-3B48-B260-F0D07948523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D4A05F-5E23-4091-9F7F-91AAB1C3C6E4}" type="datetimeFigureOut">
              <a:rPr lang="en-US" smtClean="0"/>
              <a:t>9/2/2024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267F22-D56E-4B82-BE08-E11FD3DAF218}" type="slidenum">
              <a:rPr lang="en-US" smtClean="0"/>
              <a:t>‹#›</a:t>
            </a:fld>
            <a:endParaRPr lang="en-US"/>
          </a:p>
        </p:txBody>
      </p:sp>
    </p:spTree>
    <p:extLst>
      <p:ext uri="{BB962C8B-B14F-4D97-AF65-F5344CB8AC3E}">
        <p14:creationId xmlns:p14="http://schemas.microsoft.com/office/powerpoint/2010/main" val="3784745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67F22-D56E-4B82-BE08-E11FD3DAF218}" type="slidenum">
              <a:rPr lang="en-US" smtClean="0"/>
              <a:t>1</a:t>
            </a:fld>
            <a:endParaRPr lang="en-US"/>
          </a:p>
        </p:txBody>
      </p:sp>
    </p:spTree>
    <p:extLst>
      <p:ext uri="{BB962C8B-B14F-4D97-AF65-F5344CB8AC3E}">
        <p14:creationId xmlns:p14="http://schemas.microsoft.com/office/powerpoint/2010/main" val="186472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cover image can be a drawing or a photo of any artwork. You can feel free to adjust its size. If you don’t have a perfect image that fits as a cover image, you can leave it as is. </a:t>
            </a:r>
          </a:p>
        </p:txBody>
      </p:sp>
      <p:sp>
        <p:nvSpPr>
          <p:cNvPr id="4" name="Slide Number Placeholder 3"/>
          <p:cNvSpPr>
            <a:spLocks noGrp="1"/>
          </p:cNvSpPr>
          <p:nvPr>
            <p:ph type="sldNum" sz="quarter" idx="5"/>
          </p:nvPr>
        </p:nvSpPr>
        <p:spPr/>
        <p:txBody>
          <a:bodyPr/>
          <a:lstStyle/>
          <a:p>
            <a:fld id="{37267F22-D56E-4B82-BE08-E11FD3DAF218}" type="slidenum">
              <a:rPr lang="en-US" smtClean="0"/>
              <a:t>2</a:t>
            </a:fld>
            <a:endParaRPr lang="en-US"/>
          </a:p>
        </p:txBody>
      </p:sp>
    </p:spTree>
    <p:extLst>
      <p:ext uri="{BB962C8B-B14F-4D97-AF65-F5344CB8AC3E}">
        <p14:creationId xmlns:p14="http://schemas.microsoft.com/office/powerpoint/2010/main" val="4164576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19" descr="A black and white wavy lines&#10;&#10;Description automatically generated">
            <a:extLst>
              <a:ext uri="{FF2B5EF4-FFF2-40B4-BE49-F238E27FC236}">
                <a16:creationId xmlns:a16="http://schemas.microsoft.com/office/drawing/2014/main" id="{FE8D2583-EF46-9BE9-A27B-2D69E7195BC5}"/>
              </a:ext>
            </a:extLst>
          </p:cNvPr>
          <p:cNvPicPr>
            <a:picLocks noChangeAspect="1"/>
          </p:cNvPicPr>
          <p:nvPr userDrawn="1"/>
        </p:nvPicPr>
        <p:blipFill>
          <a:blip r:embed="rId2"/>
          <a:srcRect l="29966"/>
          <a:stretch/>
        </p:blipFill>
        <p:spPr>
          <a:xfrm>
            <a:off x="7914639" y="782638"/>
            <a:ext cx="2326323" cy="2214459"/>
          </a:xfrm>
          <a:prstGeom prst="rect">
            <a:avLst/>
          </a:prstGeom>
        </p:spPr>
      </p:pic>
      <p:sp>
        <p:nvSpPr>
          <p:cNvPr id="12" name="Picture Placeholder 11">
            <a:extLst>
              <a:ext uri="{FF2B5EF4-FFF2-40B4-BE49-F238E27FC236}">
                <a16:creationId xmlns:a16="http://schemas.microsoft.com/office/drawing/2014/main" id="{3CB4C8BA-75E4-AC39-44C0-638218E1214D}"/>
              </a:ext>
            </a:extLst>
          </p:cNvPr>
          <p:cNvSpPr>
            <a:spLocks noGrp="1"/>
          </p:cNvSpPr>
          <p:nvPr>
            <p:ph type="pic" sz="quarter" idx="10" hasCustomPrompt="1"/>
          </p:nvPr>
        </p:nvSpPr>
        <p:spPr>
          <a:xfrm>
            <a:off x="7914640" y="782638"/>
            <a:ext cx="2326323" cy="2212975"/>
          </a:xfrm>
        </p:spPr>
        <p:txBody>
          <a:bodyPr>
            <a:normAutofit/>
          </a:bodyPr>
          <a:lstStyle>
            <a:lvl1pPr>
              <a:defRPr sz="1800">
                <a:solidFill>
                  <a:schemeClr val="bg1">
                    <a:lumMod val="65000"/>
                  </a:schemeClr>
                </a:solidFill>
              </a:defRPr>
            </a:lvl1pPr>
          </a:lstStyle>
          <a:p>
            <a:r>
              <a:rPr lang="en-US" dirty="0"/>
              <a:t>Click to place your cover image here</a:t>
            </a:r>
          </a:p>
        </p:txBody>
      </p:sp>
      <p:pic>
        <p:nvPicPr>
          <p:cNvPr id="5" name="Picture 4" descr="A logo on a black background&#10;&#10;Description automatically generated">
            <a:extLst>
              <a:ext uri="{FF2B5EF4-FFF2-40B4-BE49-F238E27FC236}">
                <a16:creationId xmlns:a16="http://schemas.microsoft.com/office/drawing/2014/main" id="{4ABB410F-A0AE-5F27-56C0-0FEFC2A5A6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7082" y="5955852"/>
            <a:ext cx="660102" cy="660102"/>
          </a:xfrm>
          <a:prstGeom prst="rect">
            <a:avLst/>
          </a:prstGeom>
        </p:spPr>
      </p:pic>
    </p:spTree>
    <p:extLst>
      <p:ext uri="{BB962C8B-B14F-4D97-AF65-F5344CB8AC3E}">
        <p14:creationId xmlns:p14="http://schemas.microsoft.com/office/powerpoint/2010/main" val="2563772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5" name="Picture 14" descr="A graphic design of a mountain&#10;&#10;Description automatically generated">
            <a:extLst>
              <a:ext uri="{FF2B5EF4-FFF2-40B4-BE49-F238E27FC236}">
                <a16:creationId xmlns:a16="http://schemas.microsoft.com/office/drawing/2014/main" id="{096F72D3-E079-F4F5-1A17-33E4C7369BD6}"/>
              </a:ext>
            </a:extLst>
          </p:cNvPr>
          <p:cNvPicPr>
            <a:picLocks noChangeAspect="1"/>
          </p:cNvPicPr>
          <p:nvPr userDrawn="1"/>
        </p:nvPicPr>
        <p:blipFill>
          <a:blip r:embed="rId2">
            <a:duotone>
              <a:schemeClr val="accent1">
                <a:shade val="45000"/>
                <a:satMod val="135000"/>
              </a:schemeClr>
              <a:prstClr val="white"/>
            </a:duotone>
          </a:blip>
          <a:srcRect t="10539" b="2645"/>
          <a:stretch/>
        </p:blipFill>
        <p:spPr>
          <a:xfrm>
            <a:off x="920193" y="415001"/>
            <a:ext cx="10351613" cy="6027997"/>
          </a:xfrm>
          <a:prstGeom prst="rect">
            <a:avLst/>
          </a:prstGeom>
        </p:spPr>
      </p:pic>
      <p:sp>
        <p:nvSpPr>
          <p:cNvPr id="16" name="Picture Placeholder 6">
            <a:extLst>
              <a:ext uri="{FF2B5EF4-FFF2-40B4-BE49-F238E27FC236}">
                <a16:creationId xmlns:a16="http://schemas.microsoft.com/office/drawing/2014/main" id="{6CA07890-D571-6871-E1BC-04AA07EB659B}"/>
              </a:ext>
            </a:extLst>
          </p:cNvPr>
          <p:cNvSpPr>
            <a:spLocks noGrp="1"/>
          </p:cNvSpPr>
          <p:nvPr>
            <p:ph type="pic" sz="quarter" idx="14" hasCustomPrompt="1"/>
          </p:nvPr>
        </p:nvSpPr>
        <p:spPr>
          <a:xfrm>
            <a:off x="920193" y="415001"/>
            <a:ext cx="10351613" cy="6035244"/>
          </a:xfrm>
        </p:spPr>
        <p:txBody>
          <a:bodyPr/>
          <a:lstStyle>
            <a:lvl1pPr>
              <a:defRPr sz="1600">
                <a:solidFill>
                  <a:schemeClr val="bg1">
                    <a:lumMod val="6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place your images here</a:t>
            </a:r>
          </a:p>
          <a:p>
            <a:endParaRPr lang="en-US" dirty="0"/>
          </a:p>
        </p:txBody>
      </p:sp>
    </p:spTree>
    <p:extLst>
      <p:ext uri="{BB962C8B-B14F-4D97-AF65-F5344CB8AC3E}">
        <p14:creationId xmlns:p14="http://schemas.microsoft.com/office/powerpoint/2010/main" val="318021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descr="A close-up of a rug&#10;&#10;Description automatically generated">
            <a:extLst>
              <a:ext uri="{FF2B5EF4-FFF2-40B4-BE49-F238E27FC236}">
                <a16:creationId xmlns:a16="http://schemas.microsoft.com/office/drawing/2014/main" id="{61065FCF-182E-0D6F-4CC1-992F2CED4AAA}"/>
              </a:ext>
            </a:extLst>
          </p:cNvPr>
          <p:cNvPicPr>
            <a:picLocks noChangeAspect="1"/>
          </p:cNvPicPr>
          <p:nvPr userDrawn="1"/>
        </p:nvPicPr>
        <p:blipFill>
          <a:blip r:embed="rId2">
            <a:extLst>
              <a:ext uri="{28A0092B-C50C-407E-A947-70E740481C1C}">
                <a14:useLocalDpi xmlns:a14="http://schemas.microsoft.com/office/drawing/2010/main" val="0"/>
              </a:ext>
            </a:extLst>
          </a:blip>
          <a:srcRect b="11111"/>
          <a:stretch/>
        </p:blipFill>
        <p:spPr>
          <a:xfrm rot="5400000">
            <a:off x="1522844" y="-228600"/>
            <a:ext cx="5486400" cy="7315200"/>
          </a:xfrm>
          <a:prstGeom prst="rect">
            <a:avLst/>
          </a:prstGeom>
        </p:spPr>
      </p:pic>
      <p:sp>
        <p:nvSpPr>
          <p:cNvPr id="6" name="Picture Placeholder 6">
            <a:extLst>
              <a:ext uri="{FF2B5EF4-FFF2-40B4-BE49-F238E27FC236}">
                <a16:creationId xmlns:a16="http://schemas.microsoft.com/office/drawing/2014/main" id="{9F58E949-31D7-F0FF-E0CE-7B9648299EE9}"/>
              </a:ext>
            </a:extLst>
          </p:cNvPr>
          <p:cNvSpPr>
            <a:spLocks noGrp="1"/>
          </p:cNvSpPr>
          <p:nvPr>
            <p:ph type="pic" sz="quarter" idx="11" hasCustomPrompt="1"/>
          </p:nvPr>
        </p:nvSpPr>
        <p:spPr>
          <a:xfrm>
            <a:off x="608444" y="685800"/>
            <a:ext cx="7315200" cy="5486400"/>
          </a:xfrm>
        </p:spPr>
        <p:txBody>
          <a:bodyPr/>
          <a:lstStyle>
            <a:lvl1pPr>
              <a:defRPr sz="1600">
                <a:solidFill>
                  <a:schemeClr val="bg1">
                    <a:lumMod val="6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place your images here</a:t>
            </a:r>
          </a:p>
          <a:p>
            <a:endParaRPr lang="en-US" dirty="0"/>
          </a:p>
        </p:txBody>
      </p:sp>
    </p:spTree>
    <p:extLst>
      <p:ext uri="{BB962C8B-B14F-4D97-AF65-F5344CB8AC3E}">
        <p14:creationId xmlns:p14="http://schemas.microsoft.com/office/powerpoint/2010/main" val="1386125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4D476FF-36B4-5866-7020-99FC44784F18}"/>
              </a:ext>
            </a:extLst>
          </p:cNvPr>
          <p:cNvSpPr>
            <a:spLocks noGrp="1"/>
          </p:cNvSpPr>
          <p:nvPr>
            <p:ph type="pic" sz="quarter" idx="11" hasCustomPrompt="1"/>
          </p:nvPr>
        </p:nvSpPr>
        <p:spPr>
          <a:xfrm>
            <a:off x="608444" y="892628"/>
            <a:ext cx="3657600" cy="2743200"/>
          </a:xfrm>
        </p:spPr>
        <p:txBody>
          <a:bodyPr/>
          <a:lstStyle>
            <a:lvl1pPr>
              <a:defRPr sz="1600">
                <a:solidFill>
                  <a:schemeClr val="bg1">
                    <a:lumMod val="6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place your images here</a:t>
            </a:r>
          </a:p>
          <a:p>
            <a:endParaRPr lang="en-US" dirty="0"/>
          </a:p>
        </p:txBody>
      </p:sp>
      <p:sp>
        <p:nvSpPr>
          <p:cNvPr id="8" name="Picture Placeholder 6">
            <a:extLst>
              <a:ext uri="{FF2B5EF4-FFF2-40B4-BE49-F238E27FC236}">
                <a16:creationId xmlns:a16="http://schemas.microsoft.com/office/drawing/2014/main" id="{513E59E9-E6D6-65AE-4262-6E8F82223A9A}"/>
              </a:ext>
            </a:extLst>
          </p:cNvPr>
          <p:cNvSpPr>
            <a:spLocks noGrp="1"/>
          </p:cNvSpPr>
          <p:nvPr>
            <p:ph type="pic" sz="quarter" idx="12" hasCustomPrompt="1"/>
          </p:nvPr>
        </p:nvSpPr>
        <p:spPr>
          <a:xfrm>
            <a:off x="608444" y="3853544"/>
            <a:ext cx="3657600" cy="2743200"/>
          </a:xfrm>
        </p:spPr>
        <p:txBody>
          <a:bodyPr/>
          <a:lstStyle>
            <a:lvl1pPr>
              <a:defRPr sz="1600">
                <a:solidFill>
                  <a:schemeClr val="bg1">
                    <a:lumMod val="6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place your images here</a:t>
            </a:r>
          </a:p>
          <a:p>
            <a:endParaRPr lang="en-US" dirty="0"/>
          </a:p>
        </p:txBody>
      </p:sp>
      <p:sp>
        <p:nvSpPr>
          <p:cNvPr id="9" name="Picture Placeholder 6">
            <a:extLst>
              <a:ext uri="{FF2B5EF4-FFF2-40B4-BE49-F238E27FC236}">
                <a16:creationId xmlns:a16="http://schemas.microsoft.com/office/drawing/2014/main" id="{D244A056-119E-B43B-6A08-7C8D9F1A3FFF}"/>
              </a:ext>
            </a:extLst>
          </p:cNvPr>
          <p:cNvSpPr>
            <a:spLocks noGrp="1"/>
          </p:cNvSpPr>
          <p:nvPr>
            <p:ph type="pic" sz="quarter" idx="13" hasCustomPrompt="1"/>
          </p:nvPr>
        </p:nvSpPr>
        <p:spPr>
          <a:xfrm>
            <a:off x="6097158" y="892628"/>
            <a:ext cx="3657600" cy="2743200"/>
          </a:xfrm>
        </p:spPr>
        <p:txBody>
          <a:bodyPr/>
          <a:lstStyle>
            <a:lvl1pPr>
              <a:defRPr sz="1600">
                <a:solidFill>
                  <a:schemeClr val="bg1">
                    <a:lumMod val="6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place your images here</a:t>
            </a:r>
          </a:p>
          <a:p>
            <a:endParaRPr lang="en-US" dirty="0"/>
          </a:p>
        </p:txBody>
      </p:sp>
      <p:sp>
        <p:nvSpPr>
          <p:cNvPr id="10" name="Picture Placeholder 6">
            <a:extLst>
              <a:ext uri="{FF2B5EF4-FFF2-40B4-BE49-F238E27FC236}">
                <a16:creationId xmlns:a16="http://schemas.microsoft.com/office/drawing/2014/main" id="{63E940D4-FA69-8F99-9016-DB92EE2CDCD8}"/>
              </a:ext>
            </a:extLst>
          </p:cNvPr>
          <p:cNvSpPr>
            <a:spLocks noGrp="1"/>
          </p:cNvSpPr>
          <p:nvPr>
            <p:ph type="pic" sz="quarter" idx="14" hasCustomPrompt="1"/>
          </p:nvPr>
        </p:nvSpPr>
        <p:spPr>
          <a:xfrm>
            <a:off x="6097158" y="3853544"/>
            <a:ext cx="3657600" cy="2743200"/>
          </a:xfrm>
        </p:spPr>
        <p:txBody>
          <a:bodyPr/>
          <a:lstStyle>
            <a:lvl1pPr>
              <a:defRPr sz="1600">
                <a:solidFill>
                  <a:schemeClr val="bg1">
                    <a:lumMod val="6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place your images here</a:t>
            </a:r>
          </a:p>
          <a:p>
            <a:endParaRPr lang="en-US" dirty="0"/>
          </a:p>
        </p:txBody>
      </p:sp>
      <p:pic>
        <p:nvPicPr>
          <p:cNvPr id="12" name="Picture 11" descr="A flower drawing on a white background&#10;&#10;Description automatically generated">
            <a:extLst>
              <a:ext uri="{FF2B5EF4-FFF2-40B4-BE49-F238E27FC236}">
                <a16:creationId xmlns:a16="http://schemas.microsoft.com/office/drawing/2014/main" id="{CFD8ADC3-20F4-5479-1727-54D058107501}"/>
              </a:ext>
            </a:extLst>
          </p:cNvPr>
          <p:cNvPicPr>
            <a:picLocks noChangeAspect="1"/>
          </p:cNvPicPr>
          <p:nvPr userDrawn="1"/>
        </p:nvPicPr>
        <p:blipFill>
          <a:blip r:embed="rId2"/>
          <a:srcRect l="2937" t="11285" r="65714" b="12914"/>
          <a:stretch/>
        </p:blipFill>
        <p:spPr>
          <a:xfrm>
            <a:off x="1081392" y="892629"/>
            <a:ext cx="2711699" cy="2749496"/>
          </a:xfrm>
          <a:prstGeom prst="rect">
            <a:avLst/>
          </a:prstGeom>
        </p:spPr>
      </p:pic>
      <p:pic>
        <p:nvPicPr>
          <p:cNvPr id="13" name="Picture 12" descr="A flower drawing on a white background&#10;&#10;Description automatically generated">
            <a:extLst>
              <a:ext uri="{FF2B5EF4-FFF2-40B4-BE49-F238E27FC236}">
                <a16:creationId xmlns:a16="http://schemas.microsoft.com/office/drawing/2014/main" id="{E71A4A4E-B29A-0B4D-9E80-6CB9FFF870D8}"/>
              </a:ext>
            </a:extLst>
          </p:cNvPr>
          <p:cNvPicPr>
            <a:picLocks noChangeAspect="1"/>
          </p:cNvPicPr>
          <p:nvPr userDrawn="1"/>
        </p:nvPicPr>
        <p:blipFill>
          <a:blip r:embed="rId2"/>
          <a:srcRect l="34325" t="11285" r="34325" b="12914"/>
          <a:stretch/>
        </p:blipFill>
        <p:spPr>
          <a:xfrm>
            <a:off x="6570108" y="892629"/>
            <a:ext cx="2711699" cy="2749496"/>
          </a:xfrm>
          <a:prstGeom prst="rect">
            <a:avLst/>
          </a:prstGeom>
        </p:spPr>
      </p:pic>
      <p:pic>
        <p:nvPicPr>
          <p:cNvPr id="14" name="Picture 13" descr="A flower drawing on a white background&#10;&#10;Description automatically generated">
            <a:extLst>
              <a:ext uri="{FF2B5EF4-FFF2-40B4-BE49-F238E27FC236}">
                <a16:creationId xmlns:a16="http://schemas.microsoft.com/office/drawing/2014/main" id="{49989B40-A56C-4F7A-ABA5-0B2878578D4E}"/>
              </a:ext>
            </a:extLst>
          </p:cNvPr>
          <p:cNvPicPr>
            <a:picLocks noChangeAspect="1"/>
          </p:cNvPicPr>
          <p:nvPr userDrawn="1"/>
        </p:nvPicPr>
        <p:blipFill>
          <a:blip r:embed="rId2"/>
          <a:srcRect l="66052" t="9581" r="2599" b="14617"/>
          <a:stretch/>
        </p:blipFill>
        <p:spPr>
          <a:xfrm>
            <a:off x="1081392" y="3859841"/>
            <a:ext cx="2711699" cy="2749496"/>
          </a:xfrm>
          <a:prstGeom prst="rect">
            <a:avLst/>
          </a:prstGeom>
        </p:spPr>
      </p:pic>
      <p:pic>
        <p:nvPicPr>
          <p:cNvPr id="15" name="Picture 14" descr="A flower drawing on a white background&#10;&#10;Description automatically generated">
            <a:extLst>
              <a:ext uri="{FF2B5EF4-FFF2-40B4-BE49-F238E27FC236}">
                <a16:creationId xmlns:a16="http://schemas.microsoft.com/office/drawing/2014/main" id="{658F1820-5A54-702E-E9AB-FBC06191383B}"/>
              </a:ext>
            </a:extLst>
          </p:cNvPr>
          <p:cNvPicPr>
            <a:picLocks noChangeAspect="1"/>
          </p:cNvPicPr>
          <p:nvPr userDrawn="1"/>
        </p:nvPicPr>
        <p:blipFill>
          <a:blip r:embed="rId2"/>
          <a:srcRect l="2937" t="11285" r="65714" b="12914"/>
          <a:stretch/>
        </p:blipFill>
        <p:spPr>
          <a:xfrm>
            <a:off x="6570108" y="3859841"/>
            <a:ext cx="2711699" cy="2749496"/>
          </a:xfrm>
          <a:prstGeom prst="rect">
            <a:avLst/>
          </a:prstGeom>
        </p:spPr>
      </p:pic>
    </p:spTree>
    <p:extLst>
      <p:ext uri="{BB962C8B-B14F-4D97-AF65-F5344CB8AC3E}">
        <p14:creationId xmlns:p14="http://schemas.microsoft.com/office/powerpoint/2010/main" val="304368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7" name="Picture 16" descr="A wireframe of a building&#10;&#10;Description automatically generated">
            <a:extLst>
              <a:ext uri="{FF2B5EF4-FFF2-40B4-BE49-F238E27FC236}">
                <a16:creationId xmlns:a16="http://schemas.microsoft.com/office/drawing/2014/main" id="{C6437E15-3FC2-E93C-4B42-2CDF9F876C8E}"/>
              </a:ext>
            </a:extLst>
          </p:cNvPr>
          <p:cNvPicPr>
            <a:picLocks noChangeAspect="1"/>
          </p:cNvPicPr>
          <p:nvPr userDrawn="1"/>
        </p:nvPicPr>
        <p:blipFill>
          <a:blip r:embed="rId2"/>
          <a:srcRect l="24715" r="9057"/>
          <a:stretch/>
        </p:blipFill>
        <p:spPr>
          <a:xfrm>
            <a:off x="826158" y="1034143"/>
            <a:ext cx="3386614" cy="3383280"/>
          </a:xfrm>
          <a:prstGeom prst="ellipse">
            <a:avLst/>
          </a:prstGeom>
        </p:spPr>
      </p:pic>
      <p:pic>
        <p:nvPicPr>
          <p:cNvPr id="18" name="Picture 17">
            <a:extLst>
              <a:ext uri="{FF2B5EF4-FFF2-40B4-BE49-F238E27FC236}">
                <a16:creationId xmlns:a16="http://schemas.microsoft.com/office/drawing/2014/main" id="{EDDB5B0B-C11B-0352-A062-08B0E957F46D}"/>
              </a:ext>
            </a:extLst>
          </p:cNvPr>
          <p:cNvPicPr>
            <a:picLocks noChangeAspect="1"/>
          </p:cNvPicPr>
          <p:nvPr userDrawn="1"/>
        </p:nvPicPr>
        <p:blipFill>
          <a:blip r:embed="rId3"/>
          <a:srcRect l="16886" r="16886"/>
          <a:stretch/>
        </p:blipFill>
        <p:spPr>
          <a:xfrm rot="900000">
            <a:off x="4402693" y="1034143"/>
            <a:ext cx="3386614" cy="3383280"/>
          </a:xfrm>
          <a:prstGeom prst="ellipse">
            <a:avLst/>
          </a:prstGeom>
        </p:spPr>
      </p:pic>
      <p:pic>
        <p:nvPicPr>
          <p:cNvPr id="19" name="Picture 18">
            <a:extLst>
              <a:ext uri="{FF2B5EF4-FFF2-40B4-BE49-F238E27FC236}">
                <a16:creationId xmlns:a16="http://schemas.microsoft.com/office/drawing/2014/main" id="{7A95A1D6-99E6-A045-B768-D72EF45F59C7}"/>
              </a:ext>
            </a:extLst>
          </p:cNvPr>
          <p:cNvPicPr>
            <a:picLocks noChangeAspect="1"/>
          </p:cNvPicPr>
          <p:nvPr userDrawn="1"/>
        </p:nvPicPr>
        <p:blipFill>
          <a:blip r:embed="rId4"/>
          <a:srcRect l="16886" r="16886"/>
          <a:stretch/>
        </p:blipFill>
        <p:spPr>
          <a:xfrm>
            <a:off x="7979228" y="1034143"/>
            <a:ext cx="3386614" cy="3383280"/>
          </a:xfrm>
          <a:prstGeom prst="ellipse">
            <a:avLst/>
          </a:prstGeom>
        </p:spPr>
      </p:pic>
      <p:sp>
        <p:nvSpPr>
          <p:cNvPr id="6" name="Picture Placeholder 6">
            <a:extLst>
              <a:ext uri="{FF2B5EF4-FFF2-40B4-BE49-F238E27FC236}">
                <a16:creationId xmlns:a16="http://schemas.microsoft.com/office/drawing/2014/main" id="{D33D837A-F2E0-67CF-F2D3-9AC6B38767F0}"/>
              </a:ext>
            </a:extLst>
          </p:cNvPr>
          <p:cNvSpPr>
            <a:spLocks noGrp="1"/>
          </p:cNvSpPr>
          <p:nvPr>
            <p:ph type="pic" sz="quarter" idx="11" hasCustomPrompt="1"/>
          </p:nvPr>
        </p:nvSpPr>
        <p:spPr>
          <a:xfrm>
            <a:off x="826158" y="1034143"/>
            <a:ext cx="3386614" cy="3383280"/>
          </a:xfrm>
          <a:prstGeom prst="ellipse">
            <a:avLst/>
          </a:prstGeom>
          <a:ln>
            <a:solidFill>
              <a:schemeClr val="tx1"/>
            </a:solidFill>
          </a:ln>
        </p:spPr>
        <p:txBody>
          <a:bodyPr/>
          <a:lstStyle>
            <a:lvl1pPr>
              <a:defRPr sz="1600">
                <a:solidFill>
                  <a:schemeClr val="bg1">
                    <a:lumMod val="6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place your images here</a:t>
            </a:r>
          </a:p>
          <a:p>
            <a:endParaRPr lang="en-US" dirty="0"/>
          </a:p>
        </p:txBody>
      </p:sp>
      <p:sp>
        <p:nvSpPr>
          <p:cNvPr id="8" name="Picture Placeholder 6">
            <a:extLst>
              <a:ext uri="{FF2B5EF4-FFF2-40B4-BE49-F238E27FC236}">
                <a16:creationId xmlns:a16="http://schemas.microsoft.com/office/drawing/2014/main" id="{2D0A5202-E171-005C-7366-6551504278DA}"/>
              </a:ext>
            </a:extLst>
          </p:cNvPr>
          <p:cNvSpPr>
            <a:spLocks noGrp="1"/>
          </p:cNvSpPr>
          <p:nvPr>
            <p:ph type="pic" sz="quarter" idx="12" hasCustomPrompt="1"/>
          </p:nvPr>
        </p:nvSpPr>
        <p:spPr>
          <a:xfrm>
            <a:off x="4402693" y="1034143"/>
            <a:ext cx="3386614" cy="3383280"/>
          </a:xfrm>
          <a:prstGeom prst="ellipse">
            <a:avLst/>
          </a:prstGeom>
          <a:ln>
            <a:solidFill>
              <a:schemeClr val="tx1"/>
            </a:solidFill>
          </a:ln>
        </p:spPr>
        <p:txBody>
          <a:bodyPr/>
          <a:lstStyle>
            <a:lvl1pPr>
              <a:defRPr sz="1600">
                <a:solidFill>
                  <a:schemeClr val="bg1">
                    <a:lumMod val="6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place your images here</a:t>
            </a:r>
          </a:p>
          <a:p>
            <a:endParaRPr lang="en-US" dirty="0"/>
          </a:p>
        </p:txBody>
      </p:sp>
      <p:sp>
        <p:nvSpPr>
          <p:cNvPr id="9" name="Picture Placeholder 6">
            <a:extLst>
              <a:ext uri="{FF2B5EF4-FFF2-40B4-BE49-F238E27FC236}">
                <a16:creationId xmlns:a16="http://schemas.microsoft.com/office/drawing/2014/main" id="{CF449F84-C55F-DC1A-33C8-EB644AD0E55E}"/>
              </a:ext>
            </a:extLst>
          </p:cNvPr>
          <p:cNvSpPr>
            <a:spLocks noGrp="1"/>
          </p:cNvSpPr>
          <p:nvPr>
            <p:ph type="pic" sz="quarter" idx="13" hasCustomPrompt="1"/>
          </p:nvPr>
        </p:nvSpPr>
        <p:spPr>
          <a:xfrm>
            <a:off x="7979228" y="1034143"/>
            <a:ext cx="3386614" cy="3383280"/>
          </a:xfrm>
          <a:prstGeom prst="ellipse">
            <a:avLst/>
          </a:prstGeom>
          <a:ln>
            <a:solidFill>
              <a:schemeClr val="tx1"/>
            </a:solidFill>
          </a:ln>
        </p:spPr>
        <p:txBody>
          <a:bodyPr/>
          <a:lstStyle>
            <a:lvl1pPr>
              <a:defRPr sz="1600">
                <a:solidFill>
                  <a:schemeClr val="bg1">
                    <a:lumMod val="6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place your images here</a:t>
            </a:r>
          </a:p>
          <a:p>
            <a:endParaRPr lang="en-US" dirty="0"/>
          </a:p>
        </p:txBody>
      </p:sp>
    </p:spTree>
    <p:extLst>
      <p:ext uri="{BB962C8B-B14F-4D97-AF65-F5344CB8AC3E}">
        <p14:creationId xmlns:p14="http://schemas.microsoft.com/office/powerpoint/2010/main" val="1261543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9" name="Picture 8" descr="A map of a city&#10;&#10;Description automatically generated">
            <a:extLst>
              <a:ext uri="{FF2B5EF4-FFF2-40B4-BE49-F238E27FC236}">
                <a16:creationId xmlns:a16="http://schemas.microsoft.com/office/drawing/2014/main" id="{A8951631-68F6-A396-D32A-70EF0744B48D}"/>
              </a:ext>
            </a:extLst>
          </p:cNvPr>
          <p:cNvPicPr>
            <a:picLocks noChangeAspect="1"/>
          </p:cNvPicPr>
          <p:nvPr userDrawn="1"/>
        </p:nvPicPr>
        <p:blipFill>
          <a:blip r:embed="rId2"/>
          <a:srcRect l="11739" r="16511"/>
          <a:stretch/>
        </p:blipFill>
        <p:spPr>
          <a:xfrm rot="5400000">
            <a:off x="6289674" y="1196069"/>
            <a:ext cx="5929086" cy="4465864"/>
          </a:xfrm>
          <a:prstGeom prst="rect">
            <a:avLst/>
          </a:prstGeom>
        </p:spPr>
      </p:pic>
      <p:pic>
        <p:nvPicPr>
          <p:cNvPr id="10" name="Picture 9" descr="A map of a city&#10;&#10;Description automatically generated">
            <a:extLst>
              <a:ext uri="{FF2B5EF4-FFF2-40B4-BE49-F238E27FC236}">
                <a16:creationId xmlns:a16="http://schemas.microsoft.com/office/drawing/2014/main" id="{74E9A7B8-4485-6880-E95D-FC537E5D0309}"/>
              </a:ext>
            </a:extLst>
          </p:cNvPr>
          <p:cNvPicPr>
            <a:picLocks noChangeAspect="1"/>
          </p:cNvPicPr>
          <p:nvPr userDrawn="1"/>
        </p:nvPicPr>
        <p:blipFill>
          <a:blip r:embed="rId2"/>
          <a:srcRect l="69613" t="-3169" r="-219" b="57770"/>
          <a:stretch/>
        </p:blipFill>
        <p:spPr>
          <a:xfrm rot="5400000">
            <a:off x="423193" y="4225938"/>
            <a:ext cx="2396399" cy="1938814"/>
          </a:xfrm>
          <a:prstGeom prst="rect">
            <a:avLst/>
          </a:prstGeom>
        </p:spPr>
      </p:pic>
      <p:sp>
        <p:nvSpPr>
          <p:cNvPr id="6" name="Picture Placeholder 6">
            <a:extLst>
              <a:ext uri="{FF2B5EF4-FFF2-40B4-BE49-F238E27FC236}">
                <a16:creationId xmlns:a16="http://schemas.microsoft.com/office/drawing/2014/main" id="{196A5C11-708E-0840-1257-0ED55C56CCCE}"/>
              </a:ext>
            </a:extLst>
          </p:cNvPr>
          <p:cNvSpPr>
            <a:spLocks noGrp="1"/>
          </p:cNvSpPr>
          <p:nvPr>
            <p:ph type="pic" sz="quarter" idx="13" hasCustomPrompt="1"/>
          </p:nvPr>
        </p:nvSpPr>
        <p:spPr>
          <a:xfrm>
            <a:off x="651987" y="3997145"/>
            <a:ext cx="1797299" cy="2396399"/>
          </a:xfrm>
        </p:spPr>
        <p:txBody>
          <a:bodyPr/>
          <a:lstStyle>
            <a:lvl1pPr>
              <a:defRPr sz="1600">
                <a:solidFill>
                  <a:schemeClr val="bg1">
                    <a:lumMod val="6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place your images here</a:t>
            </a:r>
          </a:p>
          <a:p>
            <a:endParaRPr lang="en-US" dirty="0"/>
          </a:p>
        </p:txBody>
      </p:sp>
      <p:sp>
        <p:nvSpPr>
          <p:cNvPr id="7" name="Picture Placeholder 6">
            <a:extLst>
              <a:ext uri="{FF2B5EF4-FFF2-40B4-BE49-F238E27FC236}">
                <a16:creationId xmlns:a16="http://schemas.microsoft.com/office/drawing/2014/main" id="{02C1A72C-6392-AA94-546A-7953FD567E57}"/>
              </a:ext>
            </a:extLst>
          </p:cNvPr>
          <p:cNvSpPr>
            <a:spLocks noGrp="1"/>
          </p:cNvSpPr>
          <p:nvPr>
            <p:ph type="pic" sz="quarter" idx="14" hasCustomPrompt="1"/>
          </p:nvPr>
        </p:nvSpPr>
        <p:spPr>
          <a:xfrm>
            <a:off x="7021285" y="439056"/>
            <a:ext cx="4465865" cy="5954488"/>
          </a:xfrm>
        </p:spPr>
        <p:txBody>
          <a:bodyPr/>
          <a:lstStyle>
            <a:lvl1pPr>
              <a:defRPr sz="1600">
                <a:solidFill>
                  <a:schemeClr val="bg1">
                    <a:lumMod val="6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place your images here</a:t>
            </a:r>
          </a:p>
          <a:p>
            <a:endParaRPr lang="en-US" dirty="0"/>
          </a:p>
        </p:txBody>
      </p:sp>
    </p:spTree>
    <p:extLst>
      <p:ext uri="{BB962C8B-B14F-4D97-AF65-F5344CB8AC3E}">
        <p14:creationId xmlns:p14="http://schemas.microsoft.com/office/powerpoint/2010/main" val="303910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344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30EC95-D9F2-6EBC-CE6E-07A1257788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C3D471-75A1-3E3D-4DB7-79D1479909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1CF726-629A-8A73-AE25-B66C661DD3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D41F4F0-484F-442F-A27E-7B8BDE51DD3B}" type="datetimeFigureOut">
              <a:rPr lang="en-US" smtClean="0"/>
              <a:t>9/2/2024</a:t>
            </a:fld>
            <a:endParaRPr lang="en-US"/>
          </a:p>
        </p:txBody>
      </p:sp>
      <p:sp>
        <p:nvSpPr>
          <p:cNvPr id="5" name="Footer Placeholder 4">
            <a:extLst>
              <a:ext uri="{FF2B5EF4-FFF2-40B4-BE49-F238E27FC236}">
                <a16:creationId xmlns:a16="http://schemas.microsoft.com/office/drawing/2014/main" id="{DD851D5E-51DC-33A9-DCEE-F2F3759960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9E49E4A-873E-FB75-3E09-C6F2810AF8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03D904-8A41-4D6E-984B-2DFB34C152B9}" type="slidenum">
              <a:rPr lang="en-US" smtClean="0"/>
              <a:t>‹#›</a:t>
            </a:fld>
            <a:endParaRPr lang="en-US"/>
          </a:p>
        </p:txBody>
      </p:sp>
    </p:spTree>
    <p:extLst>
      <p:ext uri="{BB962C8B-B14F-4D97-AF65-F5344CB8AC3E}">
        <p14:creationId xmlns:p14="http://schemas.microsoft.com/office/powerpoint/2010/main" val="3448479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7876D0-4617-8D42-42CC-32A4C52DFA42}"/>
              </a:ext>
            </a:extLst>
          </p:cNvPr>
          <p:cNvSpPr txBox="1"/>
          <p:nvPr/>
        </p:nvSpPr>
        <p:spPr>
          <a:xfrm>
            <a:off x="695569" y="612844"/>
            <a:ext cx="10683631" cy="5632311"/>
          </a:xfrm>
          <a:prstGeom prst="rect">
            <a:avLst/>
          </a:prstGeom>
          <a:noFill/>
        </p:spPr>
        <p:txBody>
          <a:bodyPr wrap="square" rtlCol="0">
            <a:spAutoFit/>
          </a:bodyPr>
          <a:lstStyle/>
          <a:p>
            <a:r>
              <a:rPr lang="en-US" sz="1200" b="1" dirty="0"/>
              <a:t>Guidelines for Using the Template</a:t>
            </a:r>
          </a:p>
          <a:p>
            <a:endParaRPr lang="en-US" sz="1200" dirty="0"/>
          </a:p>
          <a:p>
            <a:r>
              <a:rPr lang="en-US" sz="1200" dirty="0"/>
              <a:t>This PowerPoint template is designed to serve as a source of inspiration for portfolio creation for applicants who do not have a design background. It provides a general structure and style that you can use as a starting point. However, you are not required to follow it exactly as it is presented. If you would like to develop your portfolio using different software packages (e.g., InDesign, Illustrator, Photoshop, Microsoft Word), please feel free to do so. </a:t>
            </a:r>
          </a:p>
          <a:p>
            <a:endParaRPr lang="en-US" sz="1200" dirty="0"/>
          </a:p>
          <a:p>
            <a:r>
              <a:rPr lang="en-US" sz="1200" dirty="0"/>
              <a:t>Feel free to modify the layout, content, and typefaces to better suit your needs. The goal is to help you create a visually appealing and effective presentation that aligns with your message.</a:t>
            </a:r>
          </a:p>
          <a:p>
            <a:endParaRPr lang="en-US" sz="1200" dirty="0"/>
          </a:p>
          <a:p>
            <a:endParaRPr lang="en-US" sz="1200" dirty="0"/>
          </a:p>
          <a:p>
            <a:r>
              <a:rPr lang="en-US" sz="1200" dirty="0"/>
              <a:t>How to add images based on the image frame?</a:t>
            </a:r>
          </a:p>
          <a:p>
            <a:pPr marL="171450" indent="-171450">
              <a:buFontTx/>
              <a:buChar char="-"/>
            </a:pPr>
            <a:r>
              <a:rPr lang="en-US" sz="1200" dirty="0"/>
              <a:t>Click on the Picture icon in the center of an existing image          , find your image on your drive, and add it.</a:t>
            </a:r>
          </a:p>
          <a:p>
            <a:pPr marL="171450" indent="-171450">
              <a:buFontTx/>
              <a:buChar char="-"/>
            </a:pPr>
            <a:endParaRPr lang="en-US" sz="1200" dirty="0"/>
          </a:p>
          <a:p>
            <a:r>
              <a:rPr lang="en-US" sz="1200" dirty="0"/>
              <a:t>What if I would like my image larger/smaller/in a different height-width ratio than the image frame on the template?</a:t>
            </a:r>
          </a:p>
          <a:p>
            <a:pPr marL="171450" indent="-171450">
              <a:buFontTx/>
              <a:buChar char="-"/>
            </a:pPr>
            <a:r>
              <a:rPr lang="en-US" sz="1200" dirty="0"/>
              <a:t>After adding the image, resize the image or use the Crop tool to crop it. </a:t>
            </a:r>
          </a:p>
          <a:p>
            <a:pPr marL="171450" indent="-171450">
              <a:buFontTx/>
              <a:buChar char="-"/>
            </a:pPr>
            <a:endParaRPr lang="en-US" sz="1200" dirty="0"/>
          </a:p>
          <a:p>
            <a:r>
              <a:rPr lang="en-US" sz="1200" dirty="0"/>
              <a:t>What if I’d like to remove the background image?</a:t>
            </a:r>
          </a:p>
          <a:p>
            <a:pPr marL="171450" indent="-171450">
              <a:buFontTx/>
              <a:buChar char="-"/>
            </a:pPr>
            <a:r>
              <a:rPr lang="en-US" sz="1200" dirty="0"/>
              <a:t>You can delete any images, text, or elements on the pages.</a:t>
            </a:r>
          </a:p>
          <a:p>
            <a:pPr marL="171450" indent="-171450">
              <a:buFontTx/>
              <a:buChar char="-"/>
            </a:pPr>
            <a:endParaRPr lang="en-US" sz="1200" dirty="0"/>
          </a:p>
          <a:p>
            <a:r>
              <a:rPr lang="en-US" sz="1200" dirty="0"/>
              <a:t>What if I have more materials than can fit in seven pages?</a:t>
            </a:r>
          </a:p>
          <a:p>
            <a:pPr marL="171450" indent="-171450">
              <a:buFontTx/>
              <a:buChar char="-"/>
            </a:pPr>
            <a:r>
              <a:rPr lang="en-US" sz="1200" dirty="0"/>
              <a:t>You are not limited to seven pages. These are just examples that show possible layouts for various sizes of images and supporting text. You can duplicate existing template pages or design new pages yourself. </a:t>
            </a:r>
          </a:p>
          <a:p>
            <a:pPr marL="171450" indent="-171450">
              <a:buFontTx/>
              <a:buChar char="-"/>
            </a:pPr>
            <a:endParaRPr lang="en-US" sz="1200" dirty="0"/>
          </a:p>
          <a:p>
            <a:r>
              <a:rPr lang="en-US" sz="1200" dirty="0"/>
              <a:t>Are the cover page and TOC required?</a:t>
            </a:r>
          </a:p>
          <a:p>
            <a:pPr marL="171450" indent="-171450">
              <a:buFontTx/>
              <a:buChar char="-"/>
            </a:pPr>
            <a:r>
              <a:rPr lang="en-US" sz="1200" dirty="0"/>
              <a:t>They are not required, although it is best practice to include them in a portfolio.</a:t>
            </a:r>
          </a:p>
          <a:p>
            <a:endParaRPr lang="en-US" sz="1200" dirty="0"/>
          </a:p>
          <a:p>
            <a:r>
              <a:rPr lang="en-US" sz="1200" dirty="0"/>
              <a:t>Should I include my Resume in the portfolio?</a:t>
            </a:r>
          </a:p>
          <a:p>
            <a:pPr marL="171450" indent="-171450">
              <a:buFontTx/>
              <a:buChar char="-"/>
            </a:pPr>
            <a:r>
              <a:rPr lang="en-US" sz="1200" dirty="0"/>
              <a:t>You will need to submit your Resume separately as part of your application materials, so it is not required that you include it in your portfolio.</a:t>
            </a:r>
          </a:p>
          <a:p>
            <a:pPr marL="171450" indent="-171450">
              <a:buFontTx/>
              <a:buChar char="-"/>
            </a:pPr>
            <a:endParaRPr lang="en-US" sz="1200" dirty="0"/>
          </a:p>
          <a:p>
            <a:r>
              <a:rPr lang="en-US" sz="1200" dirty="0"/>
              <a:t>Other questions? Email Interim MLA Program Coordinator Dongying Li at dli@arch.tamu.edu.</a:t>
            </a:r>
          </a:p>
        </p:txBody>
      </p:sp>
      <p:pic>
        <p:nvPicPr>
          <p:cNvPr id="6" name="Picture 5">
            <a:extLst>
              <a:ext uri="{FF2B5EF4-FFF2-40B4-BE49-F238E27FC236}">
                <a16:creationId xmlns:a16="http://schemas.microsoft.com/office/drawing/2014/main" id="{9A24AD53-CF74-1CD8-7E11-12CD6E572C27}"/>
              </a:ext>
            </a:extLst>
          </p:cNvPr>
          <p:cNvPicPr>
            <a:picLocks noChangeAspect="1"/>
          </p:cNvPicPr>
          <p:nvPr/>
        </p:nvPicPr>
        <p:blipFill>
          <a:blip r:embed="rId3"/>
          <a:srcRect l="28184" t="30742" r="33115" b="37213"/>
          <a:stretch/>
        </p:blipFill>
        <p:spPr>
          <a:xfrm>
            <a:off x="4920343" y="2633374"/>
            <a:ext cx="322217" cy="269967"/>
          </a:xfrm>
          <a:prstGeom prst="rect">
            <a:avLst/>
          </a:prstGeom>
        </p:spPr>
      </p:pic>
    </p:spTree>
    <p:extLst>
      <p:ext uri="{BB962C8B-B14F-4D97-AF65-F5344CB8AC3E}">
        <p14:creationId xmlns:p14="http://schemas.microsoft.com/office/powerpoint/2010/main" val="929627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F26E6F-5EED-AA75-DB3D-BA07B9F6C042}"/>
              </a:ext>
            </a:extLst>
          </p:cNvPr>
          <p:cNvSpPr txBox="1"/>
          <p:nvPr/>
        </p:nvSpPr>
        <p:spPr>
          <a:xfrm>
            <a:off x="7112000" y="5979160"/>
            <a:ext cx="4145280" cy="461665"/>
          </a:xfrm>
          <a:prstGeom prst="rect">
            <a:avLst/>
          </a:prstGeom>
          <a:noFill/>
        </p:spPr>
        <p:txBody>
          <a:bodyPr wrap="square" rtlCol="0">
            <a:spAutoFit/>
          </a:bodyPr>
          <a:lstStyle/>
          <a:p>
            <a:pPr algn="ctr"/>
            <a:r>
              <a:rPr lang="en-US" sz="1200" dirty="0">
                <a:solidFill>
                  <a:schemeClr val="bg1">
                    <a:lumMod val="50000"/>
                  </a:schemeClr>
                </a:solidFill>
                <a:latin typeface="Arial Nova" panose="020B0504020202020204" pitchFamily="34" charset="0"/>
                <a:cs typeface="Aharoni" panose="02010803020104030203" pitchFamily="2" charset="-79"/>
              </a:rPr>
              <a:t>Application to the Master of Landscape Architecture program at Texas A&amp;M University</a:t>
            </a:r>
          </a:p>
        </p:txBody>
      </p:sp>
      <p:sp>
        <p:nvSpPr>
          <p:cNvPr id="4" name="TextBox 3">
            <a:extLst>
              <a:ext uri="{FF2B5EF4-FFF2-40B4-BE49-F238E27FC236}">
                <a16:creationId xmlns:a16="http://schemas.microsoft.com/office/drawing/2014/main" id="{DF158900-8721-B1A9-B87D-B6A7D4C3D6B2}"/>
              </a:ext>
            </a:extLst>
          </p:cNvPr>
          <p:cNvSpPr txBox="1"/>
          <p:nvPr/>
        </p:nvSpPr>
        <p:spPr>
          <a:xfrm>
            <a:off x="7112000" y="3315454"/>
            <a:ext cx="4145280" cy="707886"/>
          </a:xfrm>
          <a:prstGeom prst="rect">
            <a:avLst/>
          </a:prstGeom>
          <a:noFill/>
        </p:spPr>
        <p:txBody>
          <a:bodyPr wrap="square">
            <a:spAutoFit/>
          </a:bodyPr>
          <a:lstStyle/>
          <a:p>
            <a:pPr algn="ctr"/>
            <a:r>
              <a:rPr lang="en-US" sz="4000" dirty="0">
                <a:latin typeface="+mj-lt"/>
                <a:cs typeface="Aharoni" panose="02010803020104030203" pitchFamily="2" charset="-79"/>
              </a:rPr>
              <a:t>Portfolio</a:t>
            </a:r>
          </a:p>
        </p:txBody>
      </p:sp>
      <p:sp>
        <p:nvSpPr>
          <p:cNvPr id="5" name="TextBox 4">
            <a:extLst>
              <a:ext uri="{FF2B5EF4-FFF2-40B4-BE49-F238E27FC236}">
                <a16:creationId xmlns:a16="http://schemas.microsoft.com/office/drawing/2014/main" id="{D80FD3C2-1C29-0BF4-B3AE-BB90ABF1C6A6}"/>
              </a:ext>
            </a:extLst>
          </p:cNvPr>
          <p:cNvSpPr txBox="1"/>
          <p:nvPr/>
        </p:nvSpPr>
        <p:spPr>
          <a:xfrm>
            <a:off x="6096000" y="4212769"/>
            <a:ext cx="6096000" cy="738664"/>
          </a:xfrm>
          <a:prstGeom prst="rect">
            <a:avLst/>
          </a:prstGeom>
          <a:noFill/>
        </p:spPr>
        <p:txBody>
          <a:bodyPr wrap="square" rtlCol="0">
            <a:spAutoFit/>
          </a:bodyPr>
          <a:lstStyle/>
          <a:p>
            <a:pPr algn="ctr"/>
            <a:r>
              <a:rPr lang="en-US" sz="1400" b="1" dirty="0">
                <a:latin typeface="Arial Nova" panose="020B0504020202020204" pitchFamily="34" charset="0"/>
                <a:cs typeface="Aharoni" panose="02010803020104030203" pitchFamily="2" charset="-79"/>
              </a:rPr>
              <a:t>Name</a:t>
            </a:r>
          </a:p>
          <a:p>
            <a:pPr algn="ctr"/>
            <a:r>
              <a:rPr lang="en-US" sz="1400" b="1" dirty="0">
                <a:latin typeface="Arial Nova" panose="020B0504020202020204" pitchFamily="34" charset="0"/>
                <a:cs typeface="Aharoni" panose="02010803020104030203" pitchFamily="2" charset="-79"/>
              </a:rPr>
              <a:t>Email Address</a:t>
            </a:r>
          </a:p>
          <a:p>
            <a:pPr algn="ctr"/>
            <a:r>
              <a:rPr lang="en-US" sz="1400" b="1" dirty="0">
                <a:latin typeface="Arial Nova" panose="020B0504020202020204" pitchFamily="34" charset="0"/>
                <a:cs typeface="Aharoni" panose="02010803020104030203" pitchFamily="2" charset="-79"/>
              </a:rPr>
              <a:t>Contact Info</a:t>
            </a:r>
          </a:p>
        </p:txBody>
      </p:sp>
      <p:sp>
        <p:nvSpPr>
          <p:cNvPr id="17" name="Picture Placeholder 16">
            <a:extLst>
              <a:ext uri="{FF2B5EF4-FFF2-40B4-BE49-F238E27FC236}">
                <a16:creationId xmlns:a16="http://schemas.microsoft.com/office/drawing/2014/main" id="{9D49060D-7E04-3B48-B260-F0D07948523B}"/>
              </a:ext>
            </a:extLst>
          </p:cNvPr>
          <p:cNvSpPr>
            <a:spLocks noGrp="1"/>
          </p:cNvSpPr>
          <p:nvPr>
            <p:ph type="pic" sz="quarter" idx="10"/>
          </p:nvPr>
        </p:nvSpPr>
        <p:spPr>
          <a:xfrm>
            <a:off x="7914640" y="793271"/>
            <a:ext cx="2326323" cy="2212975"/>
          </a:xfrm>
        </p:spPr>
        <p:txBody>
          <a:bodyPr/>
          <a:lstStyle/>
          <a:p>
            <a:endParaRPr lang="en-US" dirty="0"/>
          </a:p>
        </p:txBody>
      </p:sp>
    </p:spTree>
    <p:extLst>
      <p:ext uri="{BB962C8B-B14F-4D97-AF65-F5344CB8AC3E}">
        <p14:creationId xmlns:p14="http://schemas.microsoft.com/office/powerpoint/2010/main" val="3176603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916F88-3D56-63CF-A58E-45174A8F1423}"/>
              </a:ext>
            </a:extLst>
          </p:cNvPr>
          <p:cNvSpPr txBox="1"/>
          <p:nvPr/>
        </p:nvSpPr>
        <p:spPr>
          <a:xfrm>
            <a:off x="7935266" y="3429000"/>
            <a:ext cx="2993571" cy="2308324"/>
          </a:xfrm>
          <a:prstGeom prst="rect">
            <a:avLst/>
          </a:prstGeom>
          <a:noFill/>
        </p:spPr>
        <p:txBody>
          <a:bodyPr wrap="square" rtlCol="0">
            <a:spAutoFit/>
          </a:bodyPr>
          <a:lstStyle/>
          <a:p>
            <a:r>
              <a:rPr lang="en-US" sz="1600" dirty="0">
                <a:solidFill>
                  <a:schemeClr val="tx1">
                    <a:lumMod val="65000"/>
                    <a:lumOff val="35000"/>
                  </a:schemeClr>
                </a:solidFill>
              </a:rPr>
              <a:t>Title of 1</a:t>
            </a:r>
            <a:r>
              <a:rPr lang="en-US" sz="1600" baseline="30000" dirty="0">
                <a:solidFill>
                  <a:schemeClr val="tx1">
                    <a:lumMod val="65000"/>
                    <a:lumOff val="35000"/>
                  </a:schemeClr>
                </a:solidFill>
              </a:rPr>
              <a:t>st</a:t>
            </a:r>
            <a:r>
              <a:rPr lang="en-US" sz="1600" dirty="0">
                <a:solidFill>
                  <a:schemeClr val="tx1">
                    <a:lumMod val="65000"/>
                    <a:lumOff val="35000"/>
                  </a:schemeClr>
                </a:solidFill>
              </a:rPr>
              <a:t> work/project</a:t>
            </a:r>
          </a:p>
          <a:p>
            <a:endParaRPr lang="en-US" sz="1600" dirty="0">
              <a:solidFill>
                <a:schemeClr val="tx1">
                  <a:lumMod val="65000"/>
                  <a:lumOff val="35000"/>
                </a:schemeClr>
              </a:solidFill>
            </a:endParaRPr>
          </a:p>
          <a:p>
            <a:r>
              <a:rPr lang="en-US" sz="1600" dirty="0">
                <a:solidFill>
                  <a:schemeClr val="tx1">
                    <a:lumMod val="65000"/>
                    <a:lumOff val="35000"/>
                  </a:schemeClr>
                </a:solidFill>
              </a:rPr>
              <a:t>Title of 2</a:t>
            </a:r>
            <a:r>
              <a:rPr lang="en-US" sz="1600" baseline="30000" dirty="0">
                <a:solidFill>
                  <a:schemeClr val="tx1">
                    <a:lumMod val="65000"/>
                    <a:lumOff val="35000"/>
                  </a:schemeClr>
                </a:solidFill>
              </a:rPr>
              <a:t>nd</a:t>
            </a:r>
            <a:r>
              <a:rPr lang="en-US" sz="1600" dirty="0">
                <a:solidFill>
                  <a:schemeClr val="tx1">
                    <a:lumMod val="65000"/>
                    <a:lumOff val="35000"/>
                  </a:schemeClr>
                </a:solidFill>
              </a:rPr>
              <a:t> work/project</a:t>
            </a:r>
          </a:p>
          <a:p>
            <a:endParaRPr lang="en-US" sz="1600" dirty="0">
              <a:solidFill>
                <a:schemeClr val="tx1">
                  <a:lumMod val="65000"/>
                  <a:lumOff val="35000"/>
                </a:schemeClr>
              </a:solidFill>
            </a:endParaRPr>
          </a:p>
          <a:p>
            <a:r>
              <a:rPr lang="en-US" sz="1600" dirty="0">
                <a:solidFill>
                  <a:schemeClr val="tx1">
                    <a:lumMod val="65000"/>
                    <a:lumOff val="35000"/>
                  </a:schemeClr>
                </a:solidFill>
              </a:rPr>
              <a:t>Title of 3</a:t>
            </a:r>
            <a:r>
              <a:rPr lang="en-US" sz="1600" baseline="30000" dirty="0">
                <a:solidFill>
                  <a:schemeClr val="tx1">
                    <a:lumMod val="65000"/>
                    <a:lumOff val="35000"/>
                  </a:schemeClr>
                </a:solidFill>
              </a:rPr>
              <a:t>rd</a:t>
            </a:r>
            <a:r>
              <a:rPr lang="en-US" sz="1600" dirty="0">
                <a:solidFill>
                  <a:schemeClr val="tx1">
                    <a:lumMod val="65000"/>
                    <a:lumOff val="35000"/>
                  </a:schemeClr>
                </a:solidFill>
              </a:rPr>
              <a:t> work/project</a:t>
            </a:r>
          </a:p>
          <a:p>
            <a:endParaRPr lang="en-US" sz="1600" dirty="0">
              <a:solidFill>
                <a:schemeClr val="tx1">
                  <a:lumMod val="65000"/>
                  <a:lumOff val="35000"/>
                </a:schemeClr>
              </a:solidFill>
            </a:endParaRPr>
          </a:p>
          <a:p>
            <a:r>
              <a:rPr lang="en-US" sz="1600" dirty="0">
                <a:solidFill>
                  <a:schemeClr val="tx1">
                    <a:lumMod val="65000"/>
                    <a:lumOff val="35000"/>
                  </a:schemeClr>
                </a:solidFill>
              </a:rPr>
              <a:t>Title of 4</a:t>
            </a:r>
            <a:r>
              <a:rPr lang="en-US" sz="1600" baseline="30000" dirty="0">
                <a:solidFill>
                  <a:schemeClr val="tx1">
                    <a:lumMod val="65000"/>
                    <a:lumOff val="35000"/>
                  </a:schemeClr>
                </a:solidFill>
              </a:rPr>
              <a:t>th</a:t>
            </a:r>
            <a:r>
              <a:rPr lang="en-US" sz="1600" dirty="0">
                <a:solidFill>
                  <a:schemeClr val="tx1">
                    <a:lumMod val="65000"/>
                    <a:lumOff val="35000"/>
                  </a:schemeClr>
                </a:solidFill>
              </a:rPr>
              <a:t> work/project</a:t>
            </a:r>
          </a:p>
          <a:p>
            <a:endParaRPr lang="en-US" sz="1600" dirty="0">
              <a:solidFill>
                <a:schemeClr val="tx1">
                  <a:lumMod val="65000"/>
                  <a:lumOff val="35000"/>
                </a:schemeClr>
              </a:solidFill>
            </a:endParaRPr>
          </a:p>
          <a:p>
            <a:r>
              <a:rPr lang="en-US" sz="1600" dirty="0">
                <a:solidFill>
                  <a:schemeClr val="tx1">
                    <a:lumMod val="65000"/>
                    <a:lumOff val="35000"/>
                  </a:schemeClr>
                </a:solidFill>
              </a:rPr>
              <a:t>Title of 5</a:t>
            </a:r>
            <a:r>
              <a:rPr lang="en-US" sz="1600" baseline="30000" dirty="0">
                <a:solidFill>
                  <a:schemeClr val="tx1">
                    <a:lumMod val="65000"/>
                    <a:lumOff val="35000"/>
                  </a:schemeClr>
                </a:solidFill>
              </a:rPr>
              <a:t>th</a:t>
            </a:r>
            <a:r>
              <a:rPr lang="en-US" sz="1600" dirty="0">
                <a:solidFill>
                  <a:schemeClr val="tx1">
                    <a:lumMod val="65000"/>
                    <a:lumOff val="35000"/>
                  </a:schemeClr>
                </a:solidFill>
              </a:rPr>
              <a:t> work/project</a:t>
            </a:r>
          </a:p>
        </p:txBody>
      </p:sp>
      <p:sp>
        <p:nvSpPr>
          <p:cNvPr id="4" name="TextBox 3">
            <a:extLst>
              <a:ext uri="{FF2B5EF4-FFF2-40B4-BE49-F238E27FC236}">
                <a16:creationId xmlns:a16="http://schemas.microsoft.com/office/drawing/2014/main" id="{016902D6-A6A1-AF1B-EA75-52CD724353C0}"/>
              </a:ext>
            </a:extLst>
          </p:cNvPr>
          <p:cNvSpPr txBox="1"/>
          <p:nvPr/>
        </p:nvSpPr>
        <p:spPr>
          <a:xfrm>
            <a:off x="6890657" y="3268443"/>
            <a:ext cx="981891" cy="2629438"/>
          </a:xfrm>
          <a:prstGeom prst="rect">
            <a:avLst/>
          </a:prstGeom>
          <a:noFill/>
        </p:spPr>
        <p:txBody>
          <a:bodyPr wrap="square" rtlCol="0">
            <a:spAutoFit/>
          </a:bodyPr>
          <a:lstStyle/>
          <a:p>
            <a:pPr>
              <a:lnSpc>
                <a:spcPct val="135000"/>
              </a:lnSpc>
            </a:pPr>
            <a:r>
              <a:rPr lang="en-US" sz="2400" b="1" dirty="0">
                <a:latin typeface="+mj-lt"/>
              </a:rPr>
              <a:t>P 1</a:t>
            </a:r>
          </a:p>
          <a:p>
            <a:pPr>
              <a:lnSpc>
                <a:spcPct val="135000"/>
              </a:lnSpc>
            </a:pPr>
            <a:r>
              <a:rPr lang="en-US" sz="2400" b="1" dirty="0">
                <a:latin typeface="+mj-lt"/>
              </a:rPr>
              <a:t>P 4</a:t>
            </a:r>
          </a:p>
          <a:p>
            <a:pPr>
              <a:lnSpc>
                <a:spcPct val="135000"/>
              </a:lnSpc>
            </a:pPr>
            <a:r>
              <a:rPr lang="en-US" sz="2400" b="1" dirty="0">
                <a:latin typeface="+mj-lt"/>
              </a:rPr>
              <a:t>P 8</a:t>
            </a:r>
          </a:p>
          <a:p>
            <a:pPr>
              <a:lnSpc>
                <a:spcPct val="135000"/>
              </a:lnSpc>
            </a:pPr>
            <a:r>
              <a:rPr lang="en-US" sz="2400" b="1" dirty="0">
                <a:latin typeface="+mj-lt"/>
              </a:rPr>
              <a:t>P 10</a:t>
            </a:r>
          </a:p>
          <a:p>
            <a:pPr>
              <a:lnSpc>
                <a:spcPct val="135000"/>
              </a:lnSpc>
            </a:pPr>
            <a:r>
              <a:rPr lang="en-US" sz="2400" b="1" dirty="0">
                <a:latin typeface="+mj-lt"/>
              </a:rPr>
              <a:t>P 13</a:t>
            </a:r>
          </a:p>
        </p:txBody>
      </p:sp>
      <p:sp>
        <p:nvSpPr>
          <p:cNvPr id="5" name="TextBox 4">
            <a:extLst>
              <a:ext uri="{FF2B5EF4-FFF2-40B4-BE49-F238E27FC236}">
                <a16:creationId xmlns:a16="http://schemas.microsoft.com/office/drawing/2014/main" id="{091D9732-525B-5207-9CF3-67BFC6AAD339}"/>
              </a:ext>
            </a:extLst>
          </p:cNvPr>
          <p:cNvSpPr txBox="1"/>
          <p:nvPr/>
        </p:nvSpPr>
        <p:spPr>
          <a:xfrm>
            <a:off x="6096000" y="1878540"/>
            <a:ext cx="4145280" cy="707886"/>
          </a:xfrm>
          <a:prstGeom prst="rect">
            <a:avLst/>
          </a:prstGeom>
          <a:noFill/>
        </p:spPr>
        <p:txBody>
          <a:bodyPr wrap="square">
            <a:spAutoFit/>
          </a:bodyPr>
          <a:lstStyle/>
          <a:p>
            <a:pPr algn="ctr"/>
            <a:r>
              <a:rPr lang="en-US" altLang="zh-CN" sz="4000" dirty="0">
                <a:solidFill>
                  <a:schemeClr val="tx1">
                    <a:lumMod val="65000"/>
                    <a:lumOff val="35000"/>
                  </a:schemeClr>
                </a:solidFill>
                <a:latin typeface="+mj-lt"/>
                <a:cs typeface="Aharoni" panose="02010803020104030203" pitchFamily="2" charset="-79"/>
              </a:rPr>
              <a:t>Contents</a:t>
            </a:r>
            <a:endParaRPr lang="en-US" sz="4000" dirty="0">
              <a:solidFill>
                <a:schemeClr val="tx1">
                  <a:lumMod val="65000"/>
                  <a:lumOff val="35000"/>
                </a:schemeClr>
              </a:solidFill>
              <a:latin typeface="+mj-lt"/>
              <a:cs typeface="Aharoni" panose="02010803020104030203" pitchFamily="2" charset="-79"/>
            </a:endParaRPr>
          </a:p>
        </p:txBody>
      </p:sp>
    </p:spTree>
    <p:extLst>
      <p:ext uri="{BB962C8B-B14F-4D97-AF65-F5344CB8AC3E}">
        <p14:creationId xmlns:p14="http://schemas.microsoft.com/office/powerpoint/2010/main" val="402443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7E69313-A93B-B807-92E0-BD2CFF78C3D6}"/>
              </a:ext>
            </a:extLst>
          </p:cNvPr>
          <p:cNvSpPr>
            <a:spLocks noGrp="1"/>
          </p:cNvSpPr>
          <p:nvPr>
            <p:ph type="pic" sz="quarter" idx="11"/>
          </p:nvPr>
        </p:nvSpPr>
        <p:spPr/>
        <p:txBody>
          <a:bodyPr/>
          <a:lstStyle/>
          <a:p>
            <a:endParaRPr lang="en-US"/>
          </a:p>
        </p:txBody>
      </p:sp>
      <p:sp>
        <p:nvSpPr>
          <p:cNvPr id="3" name="TextBox 2">
            <a:extLst>
              <a:ext uri="{FF2B5EF4-FFF2-40B4-BE49-F238E27FC236}">
                <a16:creationId xmlns:a16="http://schemas.microsoft.com/office/drawing/2014/main" id="{36F6B316-22FD-6F02-7D86-1E01F20A0748}"/>
              </a:ext>
            </a:extLst>
          </p:cNvPr>
          <p:cNvSpPr txBox="1"/>
          <p:nvPr/>
        </p:nvSpPr>
        <p:spPr>
          <a:xfrm>
            <a:off x="8072046" y="3429000"/>
            <a:ext cx="2379806" cy="523220"/>
          </a:xfrm>
          <a:prstGeom prst="rect">
            <a:avLst/>
          </a:prstGeom>
          <a:noFill/>
        </p:spPr>
        <p:txBody>
          <a:bodyPr wrap="square" rtlCol="0">
            <a:spAutoFit/>
          </a:bodyPr>
          <a:lstStyle/>
          <a:p>
            <a:r>
              <a:rPr lang="en-US" sz="2800" dirty="0">
                <a:latin typeface="+mj-lt"/>
              </a:rPr>
              <a:t>TITLE</a:t>
            </a:r>
          </a:p>
        </p:txBody>
      </p:sp>
      <p:sp>
        <p:nvSpPr>
          <p:cNvPr id="4" name="TextBox 3">
            <a:extLst>
              <a:ext uri="{FF2B5EF4-FFF2-40B4-BE49-F238E27FC236}">
                <a16:creationId xmlns:a16="http://schemas.microsoft.com/office/drawing/2014/main" id="{4D530D71-FFA7-DE83-45E8-E9475D161200}"/>
              </a:ext>
            </a:extLst>
          </p:cNvPr>
          <p:cNvSpPr txBox="1"/>
          <p:nvPr/>
        </p:nvSpPr>
        <p:spPr>
          <a:xfrm>
            <a:off x="8072047" y="4233208"/>
            <a:ext cx="2528207" cy="1938992"/>
          </a:xfrm>
          <a:prstGeom prst="rect">
            <a:avLst/>
          </a:prstGeom>
          <a:noFill/>
        </p:spPr>
        <p:txBody>
          <a:bodyPr wrap="square" rtlCol="0">
            <a:spAutoFit/>
          </a:bodyPr>
          <a:lstStyle/>
          <a:p>
            <a:r>
              <a:rPr lang="en-US" sz="1200" dirty="0"/>
              <a:t>Include a description of your work here.</a:t>
            </a:r>
            <a:r>
              <a:rPr lang="zh-CN" altLang="en-US" sz="1200" dirty="0"/>
              <a:t> </a:t>
            </a:r>
            <a:r>
              <a:rPr lang="en-US" sz="1200" dirty="0"/>
              <a:t>Include a description of your work here.</a:t>
            </a:r>
            <a:r>
              <a:rPr lang="zh-CN" altLang="en-US" sz="1200" dirty="0"/>
              <a:t> </a:t>
            </a:r>
            <a:r>
              <a:rPr lang="en-US" sz="1200" dirty="0"/>
              <a:t>Include a description of your work here.</a:t>
            </a:r>
            <a:r>
              <a:rPr lang="zh-CN" altLang="en-US" sz="1200" dirty="0"/>
              <a:t> </a:t>
            </a:r>
            <a:r>
              <a:rPr lang="en-US" sz="1200" dirty="0"/>
              <a:t>Include a description of your work here.</a:t>
            </a:r>
            <a:r>
              <a:rPr lang="zh-CN" altLang="en-US" sz="1200" dirty="0"/>
              <a:t> </a:t>
            </a:r>
            <a:r>
              <a:rPr lang="en-US" sz="1200" dirty="0"/>
              <a:t>Include a description of your work here.</a:t>
            </a:r>
            <a:r>
              <a:rPr lang="zh-CN" altLang="en-US" sz="1200" dirty="0"/>
              <a:t> </a:t>
            </a:r>
            <a:r>
              <a:rPr lang="en-US" sz="1200" dirty="0"/>
              <a:t>Include a description of your work here.</a:t>
            </a:r>
            <a:r>
              <a:rPr lang="zh-CN" altLang="en-US" sz="1200" dirty="0"/>
              <a:t> </a:t>
            </a:r>
            <a:r>
              <a:rPr lang="en-US" sz="1200" dirty="0"/>
              <a:t>Include a description of your work here.</a:t>
            </a:r>
            <a:r>
              <a:rPr lang="zh-CN" altLang="en-US" sz="1200" dirty="0"/>
              <a:t> </a:t>
            </a:r>
            <a:r>
              <a:rPr lang="en-US" sz="1200" dirty="0"/>
              <a:t>Include a description of your work here.</a:t>
            </a:r>
            <a:r>
              <a:rPr lang="zh-CN" altLang="en-US" sz="1200" dirty="0"/>
              <a:t> </a:t>
            </a:r>
            <a:endParaRPr lang="en-US" sz="1200" dirty="0"/>
          </a:p>
        </p:txBody>
      </p:sp>
    </p:spTree>
    <p:extLst>
      <p:ext uri="{BB962C8B-B14F-4D97-AF65-F5344CB8AC3E}">
        <p14:creationId xmlns:p14="http://schemas.microsoft.com/office/powerpoint/2010/main" val="986918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07A35F9-8B77-B0D7-0460-F26D7B86B98F}"/>
              </a:ext>
            </a:extLst>
          </p:cNvPr>
          <p:cNvSpPr>
            <a:spLocks noGrp="1"/>
          </p:cNvSpPr>
          <p:nvPr>
            <p:ph type="pic" sz="quarter" idx="14"/>
          </p:nvPr>
        </p:nvSpPr>
        <p:spPr/>
        <p:txBody>
          <a:bodyPr/>
          <a:lstStyle/>
          <a:p>
            <a:endParaRPr lang="en-US"/>
          </a:p>
        </p:txBody>
      </p:sp>
      <p:sp>
        <p:nvSpPr>
          <p:cNvPr id="3" name="TextBox 2">
            <a:extLst>
              <a:ext uri="{FF2B5EF4-FFF2-40B4-BE49-F238E27FC236}">
                <a16:creationId xmlns:a16="http://schemas.microsoft.com/office/drawing/2014/main" id="{B0F1BEA7-A8E7-299D-124E-ABA3E29D4899}"/>
              </a:ext>
            </a:extLst>
          </p:cNvPr>
          <p:cNvSpPr txBox="1"/>
          <p:nvPr/>
        </p:nvSpPr>
        <p:spPr>
          <a:xfrm>
            <a:off x="920193" y="407755"/>
            <a:ext cx="2379806" cy="369332"/>
          </a:xfrm>
          <a:prstGeom prst="rect">
            <a:avLst/>
          </a:prstGeom>
          <a:noFill/>
        </p:spPr>
        <p:txBody>
          <a:bodyPr wrap="square" rtlCol="0">
            <a:spAutoFit/>
          </a:bodyPr>
          <a:lstStyle/>
          <a:p>
            <a:r>
              <a:rPr lang="en-US" dirty="0">
                <a:latin typeface="+mj-lt"/>
              </a:rPr>
              <a:t>TITLE</a:t>
            </a:r>
          </a:p>
        </p:txBody>
      </p:sp>
      <p:sp>
        <p:nvSpPr>
          <p:cNvPr id="4" name="TextBox 3">
            <a:extLst>
              <a:ext uri="{FF2B5EF4-FFF2-40B4-BE49-F238E27FC236}">
                <a16:creationId xmlns:a16="http://schemas.microsoft.com/office/drawing/2014/main" id="{A96C7A12-C751-A263-DEAA-964CD70EB046}"/>
              </a:ext>
            </a:extLst>
          </p:cNvPr>
          <p:cNvSpPr txBox="1"/>
          <p:nvPr/>
        </p:nvSpPr>
        <p:spPr>
          <a:xfrm>
            <a:off x="920193" y="777087"/>
            <a:ext cx="2487036" cy="830997"/>
          </a:xfrm>
          <a:prstGeom prst="rect">
            <a:avLst/>
          </a:prstGeom>
          <a:noFill/>
        </p:spPr>
        <p:txBody>
          <a:bodyPr wrap="square" rtlCol="0">
            <a:spAutoFit/>
          </a:bodyPr>
          <a:lstStyle/>
          <a:p>
            <a:r>
              <a:rPr lang="en-US" sz="1200" dirty="0"/>
              <a:t>Include a description of your work here.</a:t>
            </a:r>
            <a:r>
              <a:rPr lang="zh-CN" altLang="en-US" sz="1200" dirty="0"/>
              <a:t> </a:t>
            </a:r>
            <a:r>
              <a:rPr lang="en-US" sz="1200" dirty="0"/>
              <a:t>Include a description of your work here.</a:t>
            </a:r>
            <a:r>
              <a:rPr lang="zh-CN" altLang="en-US" sz="1200" dirty="0"/>
              <a:t> </a:t>
            </a:r>
            <a:endParaRPr lang="en-US" sz="1200" dirty="0"/>
          </a:p>
          <a:p>
            <a:endParaRPr lang="en-US" sz="1200" dirty="0"/>
          </a:p>
        </p:txBody>
      </p:sp>
    </p:spTree>
    <p:extLst>
      <p:ext uri="{BB962C8B-B14F-4D97-AF65-F5344CB8AC3E}">
        <p14:creationId xmlns:p14="http://schemas.microsoft.com/office/powerpoint/2010/main" val="3490944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A63D340-5D3F-19C3-EECD-F01B9E1A506A}"/>
              </a:ext>
            </a:extLst>
          </p:cNvPr>
          <p:cNvSpPr>
            <a:spLocks noGrp="1"/>
          </p:cNvSpPr>
          <p:nvPr>
            <p:ph type="pic" sz="quarter" idx="11"/>
          </p:nvPr>
        </p:nvSpPr>
        <p:spPr>
          <a:ln>
            <a:solidFill>
              <a:schemeClr val="bg1">
                <a:lumMod val="85000"/>
              </a:schemeClr>
            </a:solidFill>
          </a:ln>
        </p:spPr>
        <p:txBody>
          <a:bodyPr/>
          <a:lstStyle/>
          <a:p>
            <a:endParaRPr lang="en-US"/>
          </a:p>
        </p:txBody>
      </p:sp>
      <p:sp>
        <p:nvSpPr>
          <p:cNvPr id="3" name="Picture Placeholder 2">
            <a:extLst>
              <a:ext uri="{FF2B5EF4-FFF2-40B4-BE49-F238E27FC236}">
                <a16:creationId xmlns:a16="http://schemas.microsoft.com/office/drawing/2014/main" id="{9DD39AFE-D749-8AE2-EFC1-454B269DAF65}"/>
              </a:ext>
            </a:extLst>
          </p:cNvPr>
          <p:cNvSpPr>
            <a:spLocks noGrp="1"/>
          </p:cNvSpPr>
          <p:nvPr>
            <p:ph type="pic" sz="quarter" idx="12"/>
          </p:nvPr>
        </p:nvSpPr>
        <p:spPr>
          <a:ln>
            <a:solidFill>
              <a:schemeClr val="bg1">
                <a:lumMod val="85000"/>
              </a:schemeClr>
            </a:solidFill>
          </a:ln>
        </p:spPr>
        <p:txBody>
          <a:bodyPr/>
          <a:lstStyle/>
          <a:p>
            <a:endParaRPr lang="en-US"/>
          </a:p>
        </p:txBody>
      </p:sp>
      <p:sp>
        <p:nvSpPr>
          <p:cNvPr id="4" name="Picture Placeholder 3">
            <a:extLst>
              <a:ext uri="{FF2B5EF4-FFF2-40B4-BE49-F238E27FC236}">
                <a16:creationId xmlns:a16="http://schemas.microsoft.com/office/drawing/2014/main" id="{BEAC3C9D-48E0-041B-1D98-E50B8137194E}"/>
              </a:ext>
            </a:extLst>
          </p:cNvPr>
          <p:cNvSpPr>
            <a:spLocks noGrp="1"/>
          </p:cNvSpPr>
          <p:nvPr>
            <p:ph type="pic" sz="quarter" idx="13"/>
          </p:nvPr>
        </p:nvSpPr>
        <p:spPr>
          <a:ln>
            <a:solidFill>
              <a:schemeClr val="bg1">
                <a:lumMod val="85000"/>
              </a:schemeClr>
            </a:solidFill>
          </a:ln>
        </p:spPr>
        <p:txBody>
          <a:bodyPr/>
          <a:lstStyle/>
          <a:p>
            <a:endParaRPr lang="en-US"/>
          </a:p>
        </p:txBody>
      </p:sp>
      <p:sp>
        <p:nvSpPr>
          <p:cNvPr id="7" name="TextBox 6">
            <a:extLst>
              <a:ext uri="{FF2B5EF4-FFF2-40B4-BE49-F238E27FC236}">
                <a16:creationId xmlns:a16="http://schemas.microsoft.com/office/drawing/2014/main" id="{585F2251-D775-EFC6-5F23-3D8F69364636}"/>
              </a:ext>
            </a:extLst>
          </p:cNvPr>
          <p:cNvSpPr txBox="1"/>
          <p:nvPr/>
        </p:nvSpPr>
        <p:spPr>
          <a:xfrm>
            <a:off x="4906097" y="4797700"/>
            <a:ext cx="2379806" cy="369332"/>
          </a:xfrm>
          <a:prstGeom prst="rect">
            <a:avLst/>
          </a:prstGeom>
          <a:noFill/>
        </p:spPr>
        <p:txBody>
          <a:bodyPr wrap="square" rtlCol="0">
            <a:spAutoFit/>
          </a:bodyPr>
          <a:lstStyle/>
          <a:p>
            <a:pPr algn="ctr"/>
            <a:r>
              <a:rPr lang="en-US" dirty="0">
                <a:latin typeface="+mj-lt"/>
              </a:rPr>
              <a:t>TITLE</a:t>
            </a:r>
          </a:p>
        </p:txBody>
      </p:sp>
      <p:sp>
        <p:nvSpPr>
          <p:cNvPr id="8" name="TextBox 7">
            <a:extLst>
              <a:ext uri="{FF2B5EF4-FFF2-40B4-BE49-F238E27FC236}">
                <a16:creationId xmlns:a16="http://schemas.microsoft.com/office/drawing/2014/main" id="{F6B71158-9444-ACE4-E66A-979E4A41FC56}"/>
              </a:ext>
            </a:extLst>
          </p:cNvPr>
          <p:cNvSpPr txBox="1"/>
          <p:nvPr/>
        </p:nvSpPr>
        <p:spPr>
          <a:xfrm>
            <a:off x="4687887" y="5167032"/>
            <a:ext cx="2816226" cy="830997"/>
          </a:xfrm>
          <a:prstGeom prst="rect">
            <a:avLst/>
          </a:prstGeom>
          <a:noFill/>
        </p:spPr>
        <p:txBody>
          <a:bodyPr wrap="square" rtlCol="0">
            <a:spAutoFit/>
          </a:bodyPr>
          <a:lstStyle/>
          <a:p>
            <a:pPr algn="ctr"/>
            <a:r>
              <a:rPr lang="en-US" sz="1200" dirty="0"/>
              <a:t>Include a description of your work here.</a:t>
            </a:r>
            <a:r>
              <a:rPr lang="zh-CN" altLang="en-US" sz="1200" dirty="0"/>
              <a:t> </a:t>
            </a:r>
            <a:r>
              <a:rPr lang="en-US" sz="1200" dirty="0"/>
              <a:t>Include a description of your work here.</a:t>
            </a:r>
            <a:r>
              <a:rPr lang="zh-CN" altLang="en-US" sz="1200" dirty="0"/>
              <a:t> </a:t>
            </a:r>
            <a:endParaRPr lang="en-US" sz="1200" dirty="0"/>
          </a:p>
          <a:p>
            <a:pPr algn="ctr"/>
            <a:endParaRPr lang="en-US" sz="1200" dirty="0"/>
          </a:p>
        </p:txBody>
      </p:sp>
      <p:sp>
        <p:nvSpPr>
          <p:cNvPr id="9" name="TextBox 8">
            <a:extLst>
              <a:ext uri="{FF2B5EF4-FFF2-40B4-BE49-F238E27FC236}">
                <a16:creationId xmlns:a16="http://schemas.microsoft.com/office/drawing/2014/main" id="{7BBC6D23-AC1B-FF7F-ED3F-C54B112DC2B5}"/>
              </a:ext>
            </a:extLst>
          </p:cNvPr>
          <p:cNvSpPr txBox="1"/>
          <p:nvPr/>
        </p:nvSpPr>
        <p:spPr>
          <a:xfrm>
            <a:off x="1270268" y="4797700"/>
            <a:ext cx="2379806" cy="369332"/>
          </a:xfrm>
          <a:prstGeom prst="rect">
            <a:avLst/>
          </a:prstGeom>
          <a:noFill/>
        </p:spPr>
        <p:txBody>
          <a:bodyPr wrap="square" rtlCol="0">
            <a:spAutoFit/>
          </a:bodyPr>
          <a:lstStyle/>
          <a:p>
            <a:pPr algn="ctr"/>
            <a:r>
              <a:rPr lang="en-US" dirty="0">
                <a:latin typeface="+mj-lt"/>
              </a:rPr>
              <a:t>TITLE</a:t>
            </a:r>
          </a:p>
        </p:txBody>
      </p:sp>
      <p:sp>
        <p:nvSpPr>
          <p:cNvPr id="10" name="TextBox 9">
            <a:extLst>
              <a:ext uri="{FF2B5EF4-FFF2-40B4-BE49-F238E27FC236}">
                <a16:creationId xmlns:a16="http://schemas.microsoft.com/office/drawing/2014/main" id="{92840E3A-B40A-DE1F-A83C-13B1CA7600D2}"/>
              </a:ext>
            </a:extLst>
          </p:cNvPr>
          <p:cNvSpPr txBox="1"/>
          <p:nvPr/>
        </p:nvSpPr>
        <p:spPr>
          <a:xfrm>
            <a:off x="1052058" y="5167032"/>
            <a:ext cx="2816226" cy="830997"/>
          </a:xfrm>
          <a:prstGeom prst="rect">
            <a:avLst/>
          </a:prstGeom>
          <a:noFill/>
        </p:spPr>
        <p:txBody>
          <a:bodyPr wrap="square" rtlCol="0">
            <a:spAutoFit/>
          </a:bodyPr>
          <a:lstStyle/>
          <a:p>
            <a:pPr algn="ctr"/>
            <a:r>
              <a:rPr lang="en-US" sz="1200" dirty="0"/>
              <a:t>Include a description of your work here.</a:t>
            </a:r>
            <a:r>
              <a:rPr lang="zh-CN" altLang="en-US" sz="1200" dirty="0"/>
              <a:t> </a:t>
            </a:r>
            <a:r>
              <a:rPr lang="en-US" sz="1200" dirty="0"/>
              <a:t>Include a description of your work here.</a:t>
            </a:r>
            <a:r>
              <a:rPr lang="zh-CN" altLang="en-US" sz="1200" dirty="0"/>
              <a:t> </a:t>
            </a:r>
            <a:endParaRPr lang="en-US" sz="1200" dirty="0"/>
          </a:p>
          <a:p>
            <a:pPr algn="ctr"/>
            <a:endParaRPr lang="en-US" sz="1200" dirty="0"/>
          </a:p>
        </p:txBody>
      </p:sp>
      <p:sp>
        <p:nvSpPr>
          <p:cNvPr id="11" name="TextBox 10">
            <a:extLst>
              <a:ext uri="{FF2B5EF4-FFF2-40B4-BE49-F238E27FC236}">
                <a16:creationId xmlns:a16="http://schemas.microsoft.com/office/drawing/2014/main" id="{9FCB580A-7799-1F72-99A8-82AC6DAE8225}"/>
              </a:ext>
            </a:extLst>
          </p:cNvPr>
          <p:cNvSpPr txBox="1"/>
          <p:nvPr/>
        </p:nvSpPr>
        <p:spPr>
          <a:xfrm>
            <a:off x="8541926" y="4797700"/>
            <a:ext cx="2379806" cy="369332"/>
          </a:xfrm>
          <a:prstGeom prst="rect">
            <a:avLst/>
          </a:prstGeom>
          <a:noFill/>
        </p:spPr>
        <p:txBody>
          <a:bodyPr wrap="square" rtlCol="0">
            <a:spAutoFit/>
          </a:bodyPr>
          <a:lstStyle/>
          <a:p>
            <a:pPr algn="ctr"/>
            <a:r>
              <a:rPr lang="en-US" dirty="0">
                <a:latin typeface="+mj-lt"/>
              </a:rPr>
              <a:t>TITLE</a:t>
            </a:r>
          </a:p>
        </p:txBody>
      </p:sp>
      <p:sp>
        <p:nvSpPr>
          <p:cNvPr id="12" name="TextBox 11">
            <a:extLst>
              <a:ext uri="{FF2B5EF4-FFF2-40B4-BE49-F238E27FC236}">
                <a16:creationId xmlns:a16="http://schemas.microsoft.com/office/drawing/2014/main" id="{AD78B33A-FB3E-2F62-A1CE-902762661BB5}"/>
              </a:ext>
            </a:extLst>
          </p:cNvPr>
          <p:cNvSpPr txBox="1"/>
          <p:nvPr/>
        </p:nvSpPr>
        <p:spPr>
          <a:xfrm>
            <a:off x="8323716" y="5167032"/>
            <a:ext cx="2816226" cy="830997"/>
          </a:xfrm>
          <a:prstGeom prst="rect">
            <a:avLst/>
          </a:prstGeom>
          <a:noFill/>
        </p:spPr>
        <p:txBody>
          <a:bodyPr wrap="square" rtlCol="0">
            <a:spAutoFit/>
          </a:bodyPr>
          <a:lstStyle/>
          <a:p>
            <a:pPr algn="ctr"/>
            <a:r>
              <a:rPr lang="en-US" sz="1200" dirty="0"/>
              <a:t>Include a description of your work here.</a:t>
            </a:r>
            <a:r>
              <a:rPr lang="zh-CN" altLang="en-US" sz="1200" dirty="0"/>
              <a:t> </a:t>
            </a:r>
            <a:r>
              <a:rPr lang="en-US" sz="1200" dirty="0"/>
              <a:t>Include a description of your work here.</a:t>
            </a:r>
            <a:r>
              <a:rPr lang="zh-CN" altLang="en-US" sz="1200" dirty="0"/>
              <a:t> </a:t>
            </a:r>
            <a:endParaRPr lang="en-US" sz="1200" dirty="0"/>
          </a:p>
          <a:p>
            <a:pPr algn="ctr"/>
            <a:endParaRPr lang="en-US" sz="1200" dirty="0"/>
          </a:p>
        </p:txBody>
      </p:sp>
      <p:sp>
        <p:nvSpPr>
          <p:cNvPr id="13" name="TextBox 12">
            <a:extLst>
              <a:ext uri="{FF2B5EF4-FFF2-40B4-BE49-F238E27FC236}">
                <a16:creationId xmlns:a16="http://schemas.microsoft.com/office/drawing/2014/main" id="{2A1674E9-BFE8-7C67-1DF4-BEA2200E9836}"/>
              </a:ext>
            </a:extLst>
          </p:cNvPr>
          <p:cNvSpPr txBox="1"/>
          <p:nvPr/>
        </p:nvSpPr>
        <p:spPr>
          <a:xfrm>
            <a:off x="495589" y="430386"/>
            <a:ext cx="2379806" cy="523220"/>
          </a:xfrm>
          <a:prstGeom prst="rect">
            <a:avLst/>
          </a:prstGeom>
          <a:noFill/>
        </p:spPr>
        <p:txBody>
          <a:bodyPr wrap="square" rtlCol="0">
            <a:spAutoFit/>
          </a:bodyPr>
          <a:lstStyle/>
          <a:p>
            <a:r>
              <a:rPr lang="en-US" sz="2800" dirty="0">
                <a:latin typeface="+mj-lt"/>
              </a:rPr>
              <a:t>TITLE</a:t>
            </a:r>
          </a:p>
        </p:txBody>
      </p:sp>
    </p:spTree>
    <p:extLst>
      <p:ext uri="{BB962C8B-B14F-4D97-AF65-F5344CB8AC3E}">
        <p14:creationId xmlns:p14="http://schemas.microsoft.com/office/powerpoint/2010/main" val="3538979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72B696E-6180-D532-2ACF-DD974E80B4DA}"/>
              </a:ext>
            </a:extLst>
          </p:cNvPr>
          <p:cNvSpPr>
            <a:spLocks noGrp="1"/>
          </p:cNvSpPr>
          <p:nvPr>
            <p:ph type="pic" sz="quarter" idx="11"/>
          </p:nvPr>
        </p:nvSpPr>
        <p:spPr/>
        <p:txBody>
          <a:bodyPr/>
          <a:lstStyle/>
          <a:p>
            <a:endParaRPr lang="en-US"/>
          </a:p>
        </p:txBody>
      </p:sp>
      <p:sp>
        <p:nvSpPr>
          <p:cNvPr id="3" name="Picture Placeholder 2">
            <a:extLst>
              <a:ext uri="{FF2B5EF4-FFF2-40B4-BE49-F238E27FC236}">
                <a16:creationId xmlns:a16="http://schemas.microsoft.com/office/drawing/2014/main" id="{3D5CD1F4-BC27-B153-923C-3114C1AB10A0}"/>
              </a:ext>
            </a:extLst>
          </p:cNvPr>
          <p:cNvSpPr>
            <a:spLocks noGrp="1"/>
          </p:cNvSpPr>
          <p:nvPr>
            <p:ph type="pic" sz="quarter" idx="12"/>
          </p:nvPr>
        </p:nvSpPr>
        <p:spPr/>
        <p:txBody>
          <a:bodyPr/>
          <a:lstStyle/>
          <a:p>
            <a:endParaRPr lang="en-US"/>
          </a:p>
        </p:txBody>
      </p:sp>
      <p:sp>
        <p:nvSpPr>
          <p:cNvPr id="4" name="Picture Placeholder 3">
            <a:extLst>
              <a:ext uri="{FF2B5EF4-FFF2-40B4-BE49-F238E27FC236}">
                <a16:creationId xmlns:a16="http://schemas.microsoft.com/office/drawing/2014/main" id="{B4F983F6-56A1-DB86-EB5B-641116806593}"/>
              </a:ext>
            </a:extLst>
          </p:cNvPr>
          <p:cNvSpPr>
            <a:spLocks noGrp="1"/>
          </p:cNvSpPr>
          <p:nvPr>
            <p:ph type="pic" sz="quarter" idx="13"/>
          </p:nvPr>
        </p:nvSpPr>
        <p:spPr/>
        <p:txBody>
          <a:bodyPr/>
          <a:lstStyle/>
          <a:p>
            <a:endParaRPr lang="en-US"/>
          </a:p>
        </p:txBody>
      </p:sp>
      <p:sp>
        <p:nvSpPr>
          <p:cNvPr id="5" name="Picture Placeholder 4">
            <a:extLst>
              <a:ext uri="{FF2B5EF4-FFF2-40B4-BE49-F238E27FC236}">
                <a16:creationId xmlns:a16="http://schemas.microsoft.com/office/drawing/2014/main" id="{8E399CC1-15A7-D9B5-AFFE-FAE31AB99C0F}"/>
              </a:ext>
            </a:extLst>
          </p:cNvPr>
          <p:cNvSpPr>
            <a:spLocks noGrp="1"/>
          </p:cNvSpPr>
          <p:nvPr>
            <p:ph type="pic" sz="quarter" idx="14"/>
          </p:nvPr>
        </p:nvSpPr>
        <p:spPr/>
        <p:txBody>
          <a:bodyPr/>
          <a:lstStyle/>
          <a:p>
            <a:endParaRPr lang="en-US"/>
          </a:p>
        </p:txBody>
      </p:sp>
      <p:sp>
        <p:nvSpPr>
          <p:cNvPr id="6" name="TextBox 5">
            <a:extLst>
              <a:ext uri="{FF2B5EF4-FFF2-40B4-BE49-F238E27FC236}">
                <a16:creationId xmlns:a16="http://schemas.microsoft.com/office/drawing/2014/main" id="{0ABAFA22-27CB-0FAB-B22B-016231D93841}"/>
              </a:ext>
            </a:extLst>
          </p:cNvPr>
          <p:cNvSpPr txBox="1"/>
          <p:nvPr/>
        </p:nvSpPr>
        <p:spPr>
          <a:xfrm>
            <a:off x="4266044" y="1978301"/>
            <a:ext cx="2379806" cy="369332"/>
          </a:xfrm>
          <a:prstGeom prst="rect">
            <a:avLst/>
          </a:prstGeom>
          <a:noFill/>
        </p:spPr>
        <p:txBody>
          <a:bodyPr wrap="square" rtlCol="0">
            <a:spAutoFit/>
          </a:bodyPr>
          <a:lstStyle/>
          <a:p>
            <a:r>
              <a:rPr lang="en-US" dirty="0">
                <a:latin typeface="+mj-lt"/>
              </a:rPr>
              <a:t>TITLE</a:t>
            </a:r>
          </a:p>
        </p:txBody>
      </p:sp>
      <p:sp>
        <p:nvSpPr>
          <p:cNvPr id="7" name="TextBox 6">
            <a:extLst>
              <a:ext uri="{FF2B5EF4-FFF2-40B4-BE49-F238E27FC236}">
                <a16:creationId xmlns:a16="http://schemas.microsoft.com/office/drawing/2014/main" id="{17BA7A48-E00E-4C35-6A5E-4CA776EBA572}"/>
              </a:ext>
            </a:extLst>
          </p:cNvPr>
          <p:cNvSpPr txBox="1"/>
          <p:nvPr/>
        </p:nvSpPr>
        <p:spPr>
          <a:xfrm>
            <a:off x="4266045" y="2347633"/>
            <a:ext cx="1568698" cy="1200329"/>
          </a:xfrm>
          <a:prstGeom prst="rect">
            <a:avLst/>
          </a:prstGeom>
          <a:noFill/>
        </p:spPr>
        <p:txBody>
          <a:bodyPr wrap="square" rtlCol="0">
            <a:spAutoFit/>
          </a:bodyPr>
          <a:lstStyle/>
          <a:p>
            <a:r>
              <a:rPr lang="en-US" sz="1200" dirty="0"/>
              <a:t>Include a description of your work here.</a:t>
            </a:r>
            <a:r>
              <a:rPr lang="zh-CN" altLang="en-US" sz="1200" dirty="0"/>
              <a:t> </a:t>
            </a:r>
            <a:r>
              <a:rPr lang="en-US" sz="1200" dirty="0"/>
              <a:t>Include a description of your work here.</a:t>
            </a:r>
            <a:r>
              <a:rPr lang="zh-CN" altLang="en-US" sz="1200" dirty="0"/>
              <a:t> </a:t>
            </a:r>
            <a:endParaRPr lang="en-US" sz="1200" dirty="0"/>
          </a:p>
          <a:p>
            <a:endParaRPr lang="en-US" sz="1200" dirty="0"/>
          </a:p>
        </p:txBody>
      </p:sp>
      <p:sp>
        <p:nvSpPr>
          <p:cNvPr id="8" name="TextBox 7">
            <a:extLst>
              <a:ext uri="{FF2B5EF4-FFF2-40B4-BE49-F238E27FC236}">
                <a16:creationId xmlns:a16="http://schemas.microsoft.com/office/drawing/2014/main" id="{5E06450D-5C2D-D08C-E1D9-F92DDF52CAE2}"/>
              </a:ext>
            </a:extLst>
          </p:cNvPr>
          <p:cNvSpPr txBox="1"/>
          <p:nvPr/>
        </p:nvSpPr>
        <p:spPr>
          <a:xfrm>
            <a:off x="9812194" y="1978301"/>
            <a:ext cx="2379806" cy="369332"/>
          </a:xfrm>
          <a:prstGeom prst="rect">
            <a:avLst/>
          </a:prstGeom>
          <a:noFill/>
        </p:spPr>
        <p:txBody>
          <a:bodyPr wrap="square" rtlCol="0">
            <a:spAutoFit/>
          </a:bodyPr>
          <a:lstStyle/>
          <a:p>
            <a:r>
              <a:rPr lang="en-US" dirty="0">
                <a:latin typeface="+mj-lt"/>
              </a:rPr>
              <a:t>TITLE</a:t>
            </a:r>
          </a:p>
        </p:txBody>
      </p:sp>
      <p:sp>
        <p:nvSpPr>
          <p:cNvPr id="9" name="TextBox 8">
            <a:extLst>
              <a:ext uri="{FF2B5EF4-FFF2-40B4-BE49-F238E27FC236}">
                <a16:creationId xmlns:a16="http://schemas.microsoft.com/office/drawing/2014/main" id="{6DB1A2D9-517D-F691-6B6F-52E17C37A26F}"/>
              </a:ext>
            </a:extLst>
          </p:cNvPr>
          <p:cNvSpPr txBox="1"/>
          <p:nvPr/>
        </p:nvSpPr>
        <p:spPr>
          <a:xfrm>
            <a:off x="9812195" y="2347633"/>
            <a:ext cx="1568698" cy="1200329"/>
          </a:xfrm>
          <a:prstGeom prst="rect">
            <a:avLst/>
          </a:prstGeom>
          <a:noFill/>
        </p:spPr>
        <p:txBody>
          <a:bodyPr wrap="square" rtlCol="0">
            <a:spAutoFit/>
          </a:bodyPr>
          <a:lstStyle/>
          <a:p>
            <a:r>
              <a:rPr lang="en-US" sz="1200" dirty="0"/>
              <a:t>Include a description of your work here.</a:t>
            </a:r>
            <a:r>
              <a:rPr lang="zh-CN" altLang="en-US" sz="1200" dirty="0"/>
              <a:t> </a:t>
            </a:r>
            <a:r>
              <a:rPr lang="en-US" sz="1200" dirty="0"/>
              <a:t>Include a description of your work here.</a:t>
            </a:r>
            <a:r>
              <a:rPr lang="zh-CN" altLang="en-US" sz="1200" dirty="0"/>
              <a:t> </a:t>
            </a:r>
            <a:endParaRPr lang="en-US" sz="1200" dirty="0"/>
          </a:p>
          <a:p>
            <a:endParaRPr lang="en-US" sz="1200" dirty="0"/>
          </a:p>
        </p:txBody>
      </p:sp>
      <p:sp>
        <p:nvSpPr>
          <p:cNvPr id="10" name="TextBox 9">
            <a:extLst>
              <a:ext uri="{FF2B5EF4-FFF2-40B4-BE49-F238E27FC236}">
                <a16:creationId xmlns:a16="http://schemas.microsoft.com/office/drawing/2014/main" id="{EBA3E42D-6E4D-A2AC-A392-4AED35DA707E}"/>
              </a:ext>
            </a:extLst>
          </p:cNvPr>
          <p:cNvSpPr txBox="1"/>
          <p:nvPr/>
        </p:nvSpPr>
        <p:spPr>
          <a:xfrm>
            <a:off x="9812194" y="4852129"/>
            <a:ext cx="2379806" cy="369332"/>
          </a:xfrm>
          <a:prstGeom prst="rect">
            <a:avLst/>
          </a:prstGeom>
          <a:noFill/>
        </p:spPr>
        <p:txBody>
          <a:bodyPr wrap="square" rtlCol="0">
            <a:spAutoFit/>
          </a:bodyPr>
          <a:lstStyle/>
          <a:p>
            <a:r>
              <a:rPr lang="en-US" dirty="0">
                <a:latin typeface="+mj-lt"/>
              </a:rPr>
              <a:t>TITLE</a:t>
            </a:r>
          </a:p>
        </p:txBody>
      </p:sp>
      <p:sp>
        <p:nvSpPr>
          <p:cNvPr id="11" name="TextBox 10">
            <a:extLst>
              <a:ext uri="{FF2B5EF4-FFF2-40B4-BE49-F238E27FC236}">
                <a16:creationId xmlns:a16="http://schemas.microsoft.com/office/drawing/2014/main" id="{8BF5C36F-EBF0-A9DC-E796-6B3A68A5B79B}"/>
              </a:ext>
            </a:extLst>
          </p:cNvPr>
          <p:cNvSpPr txBox="1"/>
          <p:nvPr/>
        </p:nvSpPr>
        <p:spPr>
          <a:xfrm>
            <a:off x="9812195" y="5221461"/>
            <a:ext cx="1568698" cy="1200329"/>
          </a:xfrm>
          <a:prstGeom prst="rect">
            <a:avLst/>
          </a:prstGeom>
          <a:noFill/>
        </p:spPr>
        <p:txBody>
          <a:bodyPr wrap="square" rtlCol="0">
            <a:spAutoFit/>
          </a:bodyPr>
          <a:lstStyle/>
          <a:p>
            <a:r>
              <a:rPr lang="en-US" sz="1200" dirty="0"/>
              <a:t>Include a description of your work here.</a:t>
            </a:r>
            <a:r>
              <a:rPr lang="zh-CN" altLang="en-US" sz="1200" dirty="0"/>
              <a:t> </a:t>
            </a:r>
            <a:r>
              <a:rPr lang="en-US" sz="1200" dirty="0"/>
              <a:t>Include a description of your work here.</a:t>
            </a:r>
            <a:r>
              <a:rPr lang="zh-CN" altLang="en-US" sz="1200" dirty="0"/>
              <a:t> </a:t>
            </a:r>
            <a:endParaRPr lang="en-US" sz="1200" dirty="0"/>
          </a:p>
          <a:p>
            <a:endParaRPr lang="en-US" sz="1200" dirty="0"/>
          </a:p>
        </p:txBody>
      </p:sp>
      <p:sp>
        <p:nvSpPr>
          <p:cNvPr id="12" name="TextBox 11">
            <a:extLst>
              <a:ext uri="{FF2B5EF4-FFF2-40B4-BE49-F238E27FC236}">
                <a16:creationId xmlns:a16="http://schemas.microsoft.com/office/drawing/2014/main" id="{48764C30-7276-B685-6323-ACB0AE93400A}"/>
              </a:ext>
            </a:extLst>
          </p:cNvPr>
          <p:cNvSpPr txBox="1"/>
          <p:nvPr/>
        </p:nvSpPr>
        <p:spPr>
          <a:xfrm>
            <a:off x="4323480" y="4852129"/>
            <a:ext cx="2379806" cy="369332"/>
          </a:xfrm>
          <a:prstGeom prst="rect">
            <a:avLst/>
          </a:prstGeom>
          <a:noFill/>
        </p:spPr>
        <p:txBody>
          <a:bodyPr wrap="square" rtlCol="0">
            <a:spAutoFit/>
          </a:bodyPr>
          <a:lstStyle/>
          <a:p>
            <a:r>
              <a:rPr lang="en-US" dirty="0">
                <a:latin typeface="+mj-lt"/>
              </a:rPr>
              <a:t>TITLE</a:t>
            </a:r>
          </a:p>
        </p:txBody>
      </p:sp>
      <p:sp>
        <p:nvSpPr>
          <p:cNvPr id="13" name="TextBox 12">
            <a:extLst>
              <a:ext uri="{FF2B5EF4-FFF2-40B4-BE49-F238E27FC236}">
                <a16:creationId xmlns:a16="http://schemas.microsoft.com/office/drawing/2014/main" id="{0AC17451-645C-CF01-4CDF-15EBCCB19307}"/>
              </a:ext>
            </a:extLst>
          </p:cNvPr>
          <p:cNvSpPr txBox="1"/>
          <p:nvPr/>
        </p:nvSpPr>
        <p:spPr>
          <a:xfrm>
            <a:off x="4323481" y="5221461"/>
            <a:ext cx="1568698" cy="1200329"/>
          </a:xfrm>
          <a:prstGeom prst="rect">
            <a:avLst/>
          </a:prstGeom>
          <a:noFill/>
        </p:spPr>
        <p:txBody>
          <a:bodyPr wrap="square" rtlCol="0">
            <a:spAutoFit/>
          </a:bodyPr>
          <a:lstStyle/>
          <a:p>
            <a:r>
              <a:rPr lang="en-US" sz="1200" dirty="0"/>
              <a:t>Include a description of your work here.</a:t>
            </a:r>
            <a:r>
              <a:rPr lang="zh-CN" altLang="en-US" sz="1200" dirty="0"/>
              <a:t> </a:t>
            </a:r>
            <a:r>
              <a:rPr lang="en-US" sz="1200" dirty="0"/>
              <a:t>Include a description of your work here.</a:t>
            </a:r>
            <a:r>
              <a:rPr lang="zh-CN" altLang="en-US" sz="1200" dirty="0"/>
              <a:t> </a:t>
            </a:r>
            <a:endParaRPr lang="en-US" sz="1200" dirty="0"/>
          </a:p>
          <a:p>
            <a:endParaRPr lang="en-US" sz="1200" dirty="0"/>
          </a:p>
        </p:txBody>
      </p:sp>
      <p:sp>
        <p:nvSpPr>
          <p:cNvPr id="14" name="TextBox 13">
            <a:extLst>
              <a:ext uri="{FF2B5EF4-FFF2-40B4-BE49-F238E27FC236}">
                <a16:creationId xmlns:a16="http://schemas.microsoft.com/office/drawing/2014/main" id="{3A48C62D-9BE4-3D5E-D399-E363877A3011}"/>
              </a:ext>
            </a:extLst>
          </p:cNvPr>
          <p:cNvSpPr txBox="1"/>
          <p:nvPr/>
        </p:nvSpPr>
        <p:spPr>
          <a:xfrm>
            <a:off x="495589" y="430386"/>
            <a:ext cx="2379806" cy="523220"/>
          </a:xfrm>
          <a:prstGeom prst="rect">
            <a:avLst/>
          </a:prstGeom>
          <a:noFill/>
        </p:spPr>
        <p:txBody>
          <a:bodyPr wrap="square" rtlCol="0">
            <a:spAutoFit/>
          </a:bodyPr>
          <a:lstStyle/>
          <a:p>
            <a:r>
              <a:rPr lang="en-US" sz="2800" dirty="0">
                <a:latin typeface="+mj-lt"/>
              </a:rPr>
              <a:t>TITLE</a:t>
            </a:r>
          </a:p>
        </p:txBody>
      </p:sp>
    </p:spTree>
    <p:extLst>
      <p:ext uri="{BB962C8B-B14F-4D97-AF65-F5344CB8AC3E}">
        <p14:creationId xmlns:p14="http://schemas.microsoft.com/office/powerpoint/2010/main" val="3086144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E0606A7-E9F1-8D3D-F553-0458286D07FE}"/>
              </a:ext>
            </a:extLst>
          </p:cNvPr>
          <p:cNvSpPr>
            <a:spLocks noGrp="1"/>
          </p:cNvSpPr>
          <p:nvPr>
            <p:ph type="pic" sz="quarter" idx="13"/>
          </p:nvPr>
        </p:nvSpPr>
        <p:spPr/>
        <p:txBody>
          <a:bodyPr/>
          <a:lstStyle/>
          <a:p>
            <a:endParaRPr lang="en-US"/>
          </a:p>
        </p:txBody>
      </p:sp>
      <p:sp>
        <p:nvSpPr>
          <p:cNvPr id="3" name="Picture Placeholder 2">
            <a:extLst>
              <a:ext uri="{FF2B5EF4-FFF2-40B4-BE49-F238E27FC236}">
                <a16:creationId xmlns:a16="http://schemas.microsoft.com/office/drawing/2014/main" id="{8DE1755A-9771-F47B-410C-84B60CED1427}"/>
              </a:ext>
            </a:extLst>
          </p:cNvPr>
          <p:cNvSpPr>
            <a:spLocks noGrp="1"/>
          </p:cNvSpPr>
          <p:nvPr>
            <p:ph type="pic" sz="quarter" idx="14"/>
          </p:nvPr>
        </p:nvSpPr>
        <p:spPr/>
        <p:txBody>
          <a:bodyPr/>
          <a:lstStyle/>
          <a:p>
            <a:endParaRPr lang="en-US"/>
          </a:p>
        </p:txBody>
      </p:sp>
      <p:sp>
        <p:nvSpPr>
          <p:cNvPr id="4" name="TextBox 3">
            <a:extLst>
              <a:ext uri="{FF2B5EF4-FFF2-40B4-BE49-F238E27FC236}">
                <a16:creationId xmlns:a16="http://schemas.microsoft.com/office/drawing/2014/main" id="{2385D4CC-4C4D-B7A5-48C1-FC3CD77C6F22}"/>
              </a:ext>
            </a:extLst>
          </p:cNvPr>
          <p:cNvSpPr txBox="1"/>
          <p:nvPr/>
        </p:nvSpPr>
        <p:spPr>
          <a:xfrm>
            <a:off x="542925" y="439056"/>
            <a:ext cx="2379806" cy="523220"/>
          </a:xfrm>
          <a:prstGeom prst="rect">
            <a:avLst/>
          </a:prstGeom>
          <a:noFill/>
        </p:spPr>
        <p:txBody>
          <a:bodyPr wrap="square" rtlCol="0">
            <a:spAutoFit/>
          </a:bodyPr>
          <a:lstStyle/>
          <a:p>
            <a:r>
              <a:rPr lang="en-US" sz="2800" dirty="0">
                <a:latin typeface="+mj-lt"/>
              </a:rPr>
              <a:t>TITLE</a:t>
            </a:r>
          </a:p>
        </p:txBody>
      </p:sp>
      <p:sp>
        <p:nvSpPr>
          <p:cNvPr id="5" name="TextBox 4">
            <a:extLst>
              <a:ext uri="{FF2B5EF4-FFF2-40B4-BE49-F238E27FC236}">
                <a16:creationId xmlns:a16="http://schemas.microsoft.com/office/drawing/2014/main" id="{065025DF-7A89-5713-B07C-BC008A643AD8}"/>
              </a:ext>
            </a:extLst>
          </p:cNvPr>
          <p:cNvSpPr txBox="1"/>
          <p:nvPr/>
        </p:nvSpPr>
        <p:spPr>
          <a:xfrm>
            <a:off x="3471184" y="1243264"/>
            <a:ext cx="1274988" cy="461665"/>
          </a:xfrm>
          <a:prstGeom prst="rect">
            <a:avLst/>
          </a:prstGeom>
          <a:noFill/>
        </p:spPr>
        <p:txBody>
          <a:bodyPr wrap="square" rtlCol="0">
            <a:spAutoFit/>
          </a:bodyPr>
          <a:lstStyle/>
          <a:p>
            <a:r>
              <a:rPr lang="en-US" sz="1200" b="1" dirty="0"/>
              <a:t>Include 1st point here</a:t>
            </a:r>
          </a:p>
        </p:txBody>
      </p:sp>
      <p:sp>
        <p:nvSpPr>
          <p:cNvPr id="6" name="TextBox 5">
            <a:extLst>
              <a:ext uri="{FF2B5EF4-FFF2-40B4-BE49-F238E27FC236}">
                <a16:creationId xmlns:a16="http://schemas.microsoft.com/office/drawing/2014/main" id="{1C80C481-40BF-82E5-6F42-529ADE489CA8}"/>
              </a:ext>
            </a:extLst>
          </p:cNvPr>
          <p:cNvSpPr txBox="1"/>
          <p:nvPr/>
        </p:nvSpPr>
        <p:spPr>
          <a:xfrm>
            <a:off x="4521738" y="1243265"/>
            <a:ext cx="2379805" cy="830997"/>
          </a:xfrm>
          <a:prstGeom prst="rect">
            <a:avLst/>
          </a:prstGeom>
          <a:noFill/>
        </p:spPr>
        <p:txBody>
          <a:bodyPr wrap="square" rtlCol="0">
            <a:spAutoFit/>
          </a:bodyPr>
          <a:lstStyle/>
          <a:p>
            <a:r>
              <a:rPr lang="en-US" sz="1200" dirty="0"/>
              <a:t>More explanation here.</a:t>
            </a:r>
            <a:r>
              <a:rPr lang="zh-CN" altLang="en-US" sz="1200" dirty="0"/>
              <a:t> </a:t>
            </a:r>
            <a:r>
              <a:rPr lang="en-US" sz="1200" dirty="0"/>
              <a:t>More explanation here.</a:t>
            </a:r>
            <a:r>
              <a:rPr lang="zh-CN" altLang="en-US" sz="1200" dirty="0"/>
              <a:t> </a:t>
            </a:r>
            <a:r>
              <a:rPr lang="en-US" sz="1200" dirty="0"/>
              <a:t>More explanation here.</a:t>
            </a:r>
            <a:r>
              <a:rPr lang="zh-CN" altLang="en-US" sz="1200" dirty="0"/>
              <a:t> </a:t>
            </a:r>
            <a:endParaRPr lang="en-US" sz="1200" dirty="0"/>
          </a:p>
          <a:p>
            <a:endParaRPr lang="en-US" sz="1200" dirty="0"/>
          </a:p>
        </p:txBody>
      </p:sp>
      <p:sp>
        <p:nvSpPr>
          <p:cNvPr id="9" name="TextBox 8">
            <a:extLst>
              <a:ext uri="{FF2B5EF4-FFF2-40B4-BE49-F238E27FC236}">
                <a16:creationId xmlns:a16="http://schemas.microsoft.com/office/drawing/2014/main" id="{2EDF7919-2048-2EFB-7E93-BD4683825B14}"/>
              </a:ext>
            </a:extLst>
          </p:cNvPr>
          <p:cNvSpPr txBox="1"/>
          <p:nvPr/>
        </p:nvSpPr>
        <p:spPr>
          <a:xfrm>
            <a:off x="3471184" y="2598002"/>
            <a:ext cx="1274988" cy="461665"/>
          </a:xfrm>
          <a:prstGeom prst="rect">
            <a:avLst/>
          </a:prstGeom>
          <a:noFill/>
        </p:spPr>
        <p:txBody>
          <a:bodyPr wrap="square" rtlCol="0">
            <a:spAutoFit/>
          </a:bodyPr>
          <a:lstStyle/>
          <a:p>
            <a:r>
              <a:rPr lang="en-US" sz="1200" b="1" dirty="0"/>
              <a:t>Include 2</a:t>
            </a:r>
            <a:r>
              <a:rPr lang="en-US" altLang="zh-CN" sz="1200" b="1" dirty="0"/>
              <a:t>nd</a:t>
            </a:r>
            <a:r>
              <a:rPr lang="en-US" sz="1200" b="1" dirty="0"/>
              <a:t> point here</a:t>
            </a:r>
          </a:p>
        </p:txBody>
      </p:sp>
      <p:sp>
        <p:nvSpPr>
          <p:cNvPr id="10" name="TextBox 9">
            <a:extLst>
              <a:ext uri="{FF2B5EF4-FFF2-40B4-BE49-F238E27FC236}">
                <a16:creationId xmlns:a16="http://schemas.microsoft.com/office/drawing/2014/main" id="{54CC1319-1C9D-69AE-5BBF-2F473112068B}"/>
              </a:ext>
            </a:extLst>
          </p:cNvPr>
          <p:cNvSpPr txBox="1"/>
          <p:nvPr/>
        </p:nvSpPr>
        <p:spPr>
          <a:xfrm>
            <a:off x="4521738" y="2598003"/>
            <a:ext cx="2379805" cy="830997"/>
          </a:xfrm>
          <a:prstGeom prst="rect">
            <a:avLst/>
          </a:prstGeom>
          <a:noFill/>
        </p:spPr>
        <p:txBody>
          <a:bodyPr wrap="square" rtlCol="0">
            <a:spAutoFit/>
          </a:bodyPr>
          <a:lstStyle/>
          <a:p>
            <a:r>
              <a:rPr lang="en-US" sz="1200" dirty="0"/>
              <a:t>More explanation here.</a:t>
            </a:r>
            <a:r>
              <a:rPr lang="zh-CN" altLang="en-US" sz="1200" dirty="0"/>
              <a:t> </a:t>
            </a:r>
            <a:r>
              <a:rPr lang="en-US" sz="1200" dirty="0"/>
              <a:t>More explanation here.</a:t>
            </a:r>
            <a:r>
              <a:rPr lang="zh-CN" altLang="en-US" sz="1200" dirty="0"/>
              <a:t> </a:t>
            </a:r>
            <a:r>
              <a:rPr lang="en-US" sz="1200" dirty="0"/>
              <a:t>More explanation here.</a:t>
            </a:r>
            <a:r>
              <a:rPr lang="zh-CN" altLang="en-US" sz="1200" dirty="0"/>
              <a:t> </a:t>
            </a:r>
            <a:endParaRPr lang="en-US" sz="1200" dirty="0"/>
          </a:p>
          <a:p>
            <a:endParaRPr lang="en-US" sz="1200" dirty="0"/>
          </a:p>
        </p:txBody>
      </p:sp>
      <p:sp>
        <p:nvSpPr>
          <p:cNvPr id="11" name="TextBox 10">
            <a:extLst>
              <a:ext uri="{FF2B5EF4-FFF2-40B4-BE49-F238E27FC236}">
                <a16:creationId xmlns:a16="http://schemas.microsoft.com/office/drawing/2014/main" id="{01E8ABD6-9F6A-DCE0-5DD6-2E499BEA6280}"/>
              </a:ext>
            </a:extLst>
          </p:cNvPr>
          <p:cNvSpPr txBox="1"/>
          <p:nvPr/>
        </p:nvSpPr>
        <p:spPr>
          <a:xfrm>
            <a:off x="3471184" y="3952739"/>
            <a:ext cx="1274988" cy="461665"/>
          </a:xfrm>
          <a:prstGeom prst="rect">
            <a:avLst/>
          </a:prstGeom>
          <a:noFill/>
        </p:spPr>
        <p:txBody>
          <a:bodyPr wrap="square" rtlCol="0">
            <a:spAutoFit/>
          </a:bodyPr>
          <a:lstStyle/>
          <a:p>
            <a:r>
              <a:rPr lang="en-US" sz="1200" b="1" dirty="0"/>
              <a:t>Include 3rd point here</a:t>
            </a:r>
          </a:p>
        </p:txBody>
      </p:sp>
      <p:sp>
        <p:nvSpPr>
          <p:cNvPr id="12" name="TextBox 11">
            <a:extLst>
              <a:ext uri="{FF2B5EF4-FFF2-40B4-BE49-F238E27FC236}">
                <a16:creationId xmlns:a16="http://schemas.microsoft.com/office/drawing/2014/main" id="{59B954CD-A9E0-7BD3-8C7D-889D645CC0FC}"/>
              </a:ext>
            </a:extLst>
          </p:cNvPr>
          <p:cNvSpPr txBox="1"/>
          <p:nvPr/>
        </p:nvSpPr>
        <p:spPr>
          <a:xfrm>
            <a:off x="4521738" y="3952740"/>
            <a:ext cx="2379805" cy="830997"/>
          </a:xfrm>
          <a:prstGeom prst="rect">
            <a:avLst/>
          </a:prstGeom>
          <a:noFill/>
        </p:spPr>
        <p:txBody>
          <a:bodyPr wrap="square" rtlCol="0">
            <a:spAutoFit/>
          </a:bodyPr>
          <a:lstStyle/>
          <a:p>
            <a:r>
              <a:rPr lang="en-US" sz="1200" dirty="0"/>
              <a:t>More explanation here.</a:t>
            </a:r>
            <a:r>
              <a:rPr lang="zh-CN" altLang="en-US" sz="1200" dirty="0"/>
              <a:t> </a:t>
            </a:r>
            <a:r>
              <a:rPr lang="en-US" sz="1200" dirty="0"/>
              <a:t>More explanation here.</a:t>
            </a:r>
            <a:r>
              <a:rPr lang="zh-CN" altLang="en-US" sz="1200" dirty="0"/>
              <a:t> </a:t>
            </a:r>
            <a:r>
              <a:rPr lang="en-US" sz="1200" dirty="0"/>
              <a:t>More explanation here.</a:t>
            </a:r>
            <a:r>
              <a:rPr lang="zh-CN" altLang="en-US" sz="1200" dirty="0"/>
              <a:t> </a:t>
            </a:r>
            <a:endParaRPr lang="en-US" sz="1200" dirty="0"/>
          </a:p>
          <a:p>
            <a:endParaRPr lang="en-US" sz="1200" dirty="0"/>
          </a:p>
        </p:txBody>
      </p:sp>
      <p:sp>
        <p:nvSpPr>
          <p:cNvPr id="13" name="TextBox 12">
            <a:extLst>
              <a:ext uri="{FF2B5EF4-FFF2-40B4-BE49-F238E27FC236}">
                <a16:creationId xmlns:a16="http://schemas.microsoft.com/office/drawing/2014/main" id="{476144F7-B92C-15BB-A49B-C408636A33DD}"/>
              </a:ext>
            </a:extLst>
          </p:cNvPr>
          <p:cNvSpPr txBox="1"/>
          <p:nvPr/>
        </p:nvSpPr>
        <p:spPr>
          <a:xfrm>
            <a:off x="542925" y="1243264"/>
            <a:ext cx="1797298" cy="461665"/>
          </a:xfrm>
          <a:prstGeom prst="rect">
            <a:avLst/>
          </a:prstGeom>
          <a:noFill/>
        </p:spPr>
        <p:txBody>
          <a:bodyPr wrap="square" rtlCol="0">
            <a:spAutoFit/>
          </a:bodyPr>
          <a:lstStyle/>
          <a:p>
            <a:r>
              <a:rPr lang="en-US" sz="1200" b="1" dirty="0"/>
              <a:t>Include a description of your work here. </a:t>
            </a:r>
          </a:p>
        </p:txBody>
      </p:sp>
    </p:spTree>
    <p:extLst>
      <p:ext uri="{BB962C8B-B14F-4D97-AF65-F5344CB8AC3E}">
        <p14:creationId xmlns:p14="http://schemas.microsoft.com/office/powerpoint/2010/main" val="39850043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389</TotalTime>
  <Words>727</Words>
  <Application>Microsoft Office PowerPoint</Application>
  <PresentationFormat>Widescreen</PresentationFormat>
  <Paragraphs>77</Paragraphs>
  <Slides>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Aptos</vt:lpstr>
      <vt:lpstr>Arial</vt:lpstr>
      <vt:lpstr>Arial Black</vt:lpstr>
      <vt:lpstr>Arial Nova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Dongying Li</dc:creator>
  <cp:lastModifiedBy>Dongying Li</cp:lastModifiedBy>
  <cp:revision>1</cp:revision>
  <dcterms:created xsi:type="dcterms:W3CDTF">2024-08-20T22:26:23Z</dcterms:created>
  <dcterms:modified xsi:type="dcterms:W3CDTF">2024-09-03T02:11:27Z</dcterms:modified>
</cp:coreProperties>
</file>