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200E-0C10-4F5F-9AB3-FEC608D2C9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177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College of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274C9-6548-4C10-B64B-F4EC8FBCA6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030788"/>
            <a:ext cx="9144000" cy="1312862"/>
          </a:xfrm>
        </p:spPr>
        <p:txBody>
          <a:bodyPr>
            <a:normAutofit/>
          </a:bodyPr>
          <a:lstStyle>
            <a:lvl1pPr marL="0" indent="0" algn="l">
              <a:buNone/>
              <a:defRPr sz="2000" b="1" kern="1200" spc="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GENERAL TEMPLATE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FD97-6396-4CDD-978A-00AC517F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D61B-1063-4A7E-91FA-710C7DED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15B0-0FDD-43B8-9C78-A1424FD2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57F06F-1E65-41B6-B087-41DF88A65AC6}"/>
              </a:ext>
            </a:extLst>
          </p:cNvPr>
          <p:cNvCxnSpPr>
            <a:cxnSpLocks/>
          </p:cNvCxnSpPr>
          <p:nvPr userDrawn="1"/>
        </p:nvCxnSpPr>
        <p:spPr>
          <a:xfrm>
            <a:off x="1524000" y="4741993"/>
            <a:ext cx="95358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921199C0-733F-0568-F8EA-6D3B0C24F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39" y="257679"/>
            <a:ext cx="2883561" cy="15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2D62-1340-4A39-B2D8-11DD7D7C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0" y="500062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602E2-6E67-46B9-B410-AC08AFCAF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8750" y="1825625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00E9-E9DC-43A4-9C49-FBD457A6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750" y="6356349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12E7-7A8C-479A-8F40-BA843C6B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915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DD8CA-A02A-434D-9D1F-DCB4C8F2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9295A0-FB4D-49B2-8B1F-758863D3BFC2}"/>
              </a:ext>
            </a:extLst>
          </p:cNvPr>
          <p:cNvCxnSpPr>
            <a:cxnSpLocks/>
          </p:cNvCxnSpPr>
          <p:nvPr userDrawn="1"/>
        </p:nvCxnSpPr>
        <p:spPr>
          <a:xfrm>
            <a:off x="1552575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CB3241E8-7B9C-4608-BFD0-37A15B3E3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40F349-EA6C-4046-9219-2275E05C90B4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C69FF-9C9E-4B3E-B227-C78B562F6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600" y="365125"/>
            <a:ext cx="7200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D93F-044B-40C4-BF71-306E852F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0B9E-CA37-4D0D-9EF6-F41485CF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3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D503-7218-403E-90A9-4F906339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776AB8-FD58-44F7-9D27-10D2DFDBBAE5}"/>
              </a:ext>
            </a:extLst>
          </p:cNvPr>
          <p:cNvCxnSpPr>
            <a:cxnSpLocks/>
          </p:cNvCxnSpPr>
          <p:nvPr userDrawn="1"/>
        </p:nvCxnSpPr>
        <p:spPr>
          <a:xfrm flipV="1">
            <a:off x="9431110" y="365125"/>
            <a:ext cx="0" cy="4983032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8E0E532-BC76-4F55-A769-75580FAFF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0EFD-1841-418B-BB6A-B711F3244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314325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BECF-6752-4557-98C2-3934C802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822450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D3EF-B0D5-438E-B482-823641F7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9700" y="6378573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5F374-05EF-4C3D-89D9-C2600C9F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0100" y="635634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13EC1-E94C-44B8-AF13-868D6421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2100" y="6356349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8843F6-CF52-437C-91A8-0EA052B5AA3C}"/>
              </a:ext>
            </a:extLst>
          </p:cNvPr>
          <p:cNvCxnSpPr>
            <a:cxnSpLocks/>
          </p:cNvCxnSpPr>
          <p:nvPr userDrawn="1"/>
        </p:nvCxnSpPr>
        <p:spPr>
          <a:xfrm>
            <a:off x="1504950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2C777002-229F-4C4E-8D67-EACB3559C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901A-D12E-4267-8A2D-4B5D9A1F0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3082-0ECE-4DAE-9F34-CDBA0E711A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56163"/>
            <a:ext cx="10515600" cy="1500187"/>
          </a:xfrm>
        </p:spPr>
        <p:txBody>
          <a:bodyPr/>
          <a:lstStyle>
            <a:lvl1pPr marL="0" indent="0">
              <a:buNone/>
              <a:defRPr sz="2400" b="1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880F-130A-4E64-8A16-478AA8B7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CA761-2D72-4A3E-81F1-6EA4C1E2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394C2-73EB-4F58-B7BE-1B309B91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9E8AEF-BB57-46B4-8583-FB8175EE812E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95358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4E9ED14-9A70-87C6-26BE-63EDA35EB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39" y="257679"/>
            <a:ext cx="2883561" cy="15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2DBC-D8CE-497F-BC44-BBA9E551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333375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7341-DC5B-4874-AF71-FE211C448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84218-9226-488F-8A56-1D5FBF61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EBE3-0CDA-4655-8B82-C3B44144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B22F-1916-4C55-9F33-BF8BDAE0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339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F6F3F-8624-4453-9788-03309A25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59525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2E97EB-956A-4F44-AEAE-9B061C9DCEFB}"/>
              </a:ext>
            </a:extLst>
          </p:cNvPr>
          <p:cNvCxnSpPr>
            <a:cxnSpLocks/>
          </p:cNvCxnSpPr>
          <p:nvPr userDrawn="1"/>
        </p:nvCxnSpPr>
        <p:spPr>
          <a:xfrm>
            <a:off x="1343025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DE255569-218E-4ED2-9B21-2E75D64A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E7B9-F087-4C20-87D5-3F908D25D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6038" y="355600"/>
            <a:ext cx="10515600" cy="1325563"/>
          </a:xfrm>
        </p:spPr>
        <p:txBody>
          <a:bodyPr/>
          <a:lstStyle>
            <a:lvl1pPr>
              <a:defRPr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E0FE5-500C-4CDD-8B44-AB0865490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0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3E6D3-B464-4B79-8FB0-AC248E05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603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4E9E6-6654-45CC-8337-6DBD204D2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845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0FFD5-24CD-4DF4-AE83-C5540F984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845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83212-7BAD-4830-889D-2D8850AF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038" y="6356350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B8316-89B9-4389-BABE-D7C05207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6438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C83B9-75D0-4B33-A306-04BC4629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4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68A04B-2811-41CE-886B-31AB1B1BAF87}"/>
              </a:ext>
            </a:extLst>
          </p:cNvPr>
          <p:cNvCxnSpPr>
            <a:cxnSpLocks/>
          </p:cNvCxnSpPr>
          <p:nvPr userDrawn="1"/>
        </p:nvCxnSpPr>
        <p:spPr>
          <a:xfrm>
            <a:off x="1316038" y="1465393"/>
            <a:ext cx="9535885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653B3B7-8582-4FF4-B3AC-751B8E8C2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26A7-0471-413D-931F-9FAB790A83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421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B5F5B-A578-41B2-AFED-7CB4A4D0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70B04-D09C-4D79-B3AB-075A80EB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AA653-60B4-401B-9A17-7FB1560F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9698338-0557-7A86-97AD-003867E5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39" y="257679"/>
            <a:ext cx="2883561" cy="15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FAEF8-E63E-47EF-8F4C-5BF89C90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D2EF2-87E8-4ABB-9BEF-F282E8ED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8E7CE-B959-417F-984E-15A01563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3F64B9B-69FB-294F-D535-8B3B0470CB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39" y="257679"/>
            <a:ext cx="2883561" cy="15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60D3C-D79A-4FF4-BB61-55899AD1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69107"/>
            <a:ext cx="3932237" cy="1339849"/>
          </a:xfrm>
        </p:spPr>
        <p:txBody>
          <a:bodyPr anchor="b"/>
          <a:lstStyle>
            <a:lvl1pPr>
              <a:defRPr sz="3200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D300-6F44-494B-8F62-DBB100C2E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38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E966-6675-408C-8A90-1BD28778F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7488" y="205422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570E-B894-4CEC-91ED-5D688D25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7488" y="6356348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25FBE-2E10-43B7-B542-B6926B6A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1213" y="63563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5EDB5-BF82-4867-A7CE-31CDDBB8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5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9E330C-F4B8-44E4-9959-B8C7A4FC1AF2}"/>
              </a:ext>
            </a:extLst>
          </p:cNvPr>
          <p:cNvCxnSpPr>
            <a:cxnSpLocks/>
          </p:cNvCxnSpPr>
          <p:nvPr userDrawn="1"/>
        </p:nvCxnSpPr>
        <p:spPr>
          <a:xfrm>
            <a:off x="1487488" y="1808956"/>
            <a:ext cx="3932237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774A6D9A-6CBF-4642-9B71-AFD04CDA4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0D5-D879-459F-B774-37E980E8A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9387" y="450057"/>
            <a:ext cx="3932237" cy="1358899"/>
          </a:xfrm>
        </p:spPr>
        <p:txBody>
          <a:bodyPr anchor="b"/>
          <a:lstStyle>
            <a:lvl1pPr>
              <a:defRPr sz="3200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D4E8C-B715-419E-952B-980A01E93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7538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14264-4CB8-47D1-AF9B-E336BF3F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9388" y="205422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295F4-7DEC-4A1E-AE24-0CC4B2E5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9388" y="6356348"/>
            <a:ext cx="2743200" cy="365125"/>
          </a:xfrm>
        </p:spPr>
        <p:txBody>
          <a:bodyPr/>
          <a:lstStyle/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73C83-54ED-4A3A-B2CA-6D0E09F8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2163" y="63563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F8BC-27DA-4F07-8E4D-82C5C503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538" y="6356350"/>
            <a:ext cx="2743200" cy="365125"/>
          </a:xfrm>
        </p:spPr>
        <p:txBody>
          <a:bodyPr/>
          <a:lstStyle/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42573B-4338-4FF2-916C-95E3EBB7B82F}"/>
              </a:ext>
            </a:extLst>
          </p:cNvPr>
          <p:cNvCxnSpPr>
            <a:cxnSpLocks/>
          </p:cNvCxnSpPr>
          <p:nvPr userDrawn="1"/>
        </p:nvCxnSpPr>
        <p:spPr>
          <a:xfrm>
            <a:off x="1487488" y="1808956"/>
            <a:ext cx="3932237" cy="0"/>
          </a:xfrm>
          <a:prstGeom prst="line">
            <a:avLst/>
          </a:prstGeom>
          <a:ln w="19050">
            <a:solidFill>
              <a:srgbClr val="5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95BCF90D-26B0-409E-905E-AA62AE4A9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90"/>
          <a:stretch/>
        </p:blipFill>
        <p:spPr>
          <a:xfrm>
            <a:off x="-29935" y="3"/>
            <a:ext cx="11811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408CB-60A9-49EC-9345-B38187D5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9FB2F-B756-45EF-B72D-F0EAF36AD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A417-DF94-4149-9130-8A5CB74FD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2487-87C9-477B-ABCF-CF680F93C522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6FD25-AA57-4205-9A0E-AC3CC30F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0B6F-D77F-4CFD-A646-A5E3CF32D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FF249-FB7D-4D90-BFFE-C67A6797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3149-D85C-4BE3-9D69-0A0B69564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3005138"/>
          </a:xfrm>
        </p:spPr>
        <p:txBody>
          <a:bodyPr/>
          <a:lstStyle/>
          <a:p>
            <a:r>
              <a:rPr lang="en-US" dirty="0"/>
              <a:t>College of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87904-9706-4AA8-8995-DA254EABC6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TEMPLTE</a:t>
            </a:r>
          </a:p>
        </p:txBody>
      </p:sp>
    </p:spTree>
    <p:extLst>
      <p:ext uri="{BB962C8B-B14F-4D97-AF65-F5344CB8AC3E}">
        <p14:creationId xmlns:p14="http://schemas.microsoft.com/office/powerpoint/2010/main" val="328008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FBAE-12E7-463C-8306-8EA427E4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BEE3-7B85-48D4-B697-6D83E89DD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Nunc viverra imperdiet enim. Fusce est. Vivamus a tellus.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E7E3-1691-4003-B2C3-9A53A746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17ACC-C9B5-43B4-AD02-726815FE1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66445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DBBC-2A2F-4194-9849-DECE28CF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67C3-8EDE-4B93-87A3-6753F2587D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  <p:pic>
        <p:nvPicPr>
          <p:cNvPr id="6" name="Content Placeholder 5" descr="Wavy 3D patterns">
            <a:extLst>
              <a:ext uri="{FF2B5EF4-FFF2-40B4-BE49-F238E27FC236}">
                <a16:creationId xmlns:a16="http://schemas.microsoft.com/office/drawing/2014/main" id="{DB0C5F73-F058-4DD4-8AC6-113586CF49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0615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3C63-98A5-43D6-B839-9A00C108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83A3D-FBFF-4523-BFC2-FFE79C35A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E311D-EE96-41D4-9EFD-37AAF72A3E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2E754-6E21-4D86-AEAA-D8FA1E164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Section #2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88D23-18F3-4D8E-9867-CE881C29ED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7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D952-2665-4C7E-BD66-701B94CC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6292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1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1EF-6AA9-4D1B-BE5F-D8AB3984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</a:t>
            </a:r>
          </a:p>
        </p:txBody>
      </p:sp>
      <p:pic>
        <p:nvPicPr>
          <p:cNvPr id="6" name="Content Placeholder 5" descr="Building exterior with two crossing components">
            <a:extLst>
              <a:ext uri="{FF2B5EF4-FFF2-40B4-BE49-F238E27FC236}">
                <a16:creationId xmlns:a16="http://schemas.microsoft.com/office/drawing/2014/main" id="{D016816F-270A-4C11-A31B-51F61092A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538" y="1372102"/>
            <a:ext cx="6172200" cy="41137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9C4FF-4194-41A5-B804-14398897F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n-US" dirty="0"/>
          </a:p>
          <a:p>
            <a:r>
              <a:rPr lang="en-US" dirty="0"/>
              <a:t>Nunc viverra imperdiet enim. Fusce est. Vivamus a tellus.</a:t>
            </a:r>
          </a:p>
          <a:p>
            <a:endParaRPr lang="en-US" dirty="0"/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1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-PPT-Template" id="{8D3C77FC-ECDF-4005-96D2-23AD942C25B2}" vid="{34717A8F-1A51-400D-A3E8-4EB3310DBB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377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Open Sans Semibold</vt:lpstr>
      <vt:lpstr>Office Theme</vt:lpstr>
      <vt:lpstr>College of Architecture Presentation</vt:lpstr>
      <vt:lpstr>Header</vt:lpstr>
      <vt:lpstr>Header</vt:lpstr>
      <vt:lpstr>Header</vt:lpstr>
      <vt:lpstr>Header</vt:lpstr>
      <vt:lpstr>Header</vt:lpstr>
      <vt:lpstr>PowerPoint Presentation</vt:lpstr>
      <vt:lpstr>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McGuire, Matthew</dc:creator>
  <cp:lastModifiedBy>McGuire, Matthew</cp:lastModifiedBy>
  <cp:revision>1</cp:revision>
  <dcterms:created xsi:type="dcterms:W3CDTF">2024-08-26T15:51:06Z</dcterms:created>
  <dcterms:modified xsi:type="dcterms:W3CDTF">2024-08-26T15:54:28Z</dcterms:modified>
</cp:coreProperties>
</file>